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28" r:id="rId4"/>
  </p:sldMasterIdLst>
  <p:notesMasterIdLst>
    <p:notesMasterId r:id="rId23"/>
  </p:notesMasterIdLst>
  <p:handoutMasterIdLst>
    <p:handoutMasterId r:id="rId24"/>
  </p:handoutMasterIdLst>
  <p:sldIdLst>
    <p:sldId id="256" r:id="rId5"/>
    <p:sldId id="257" r:id="rId6"/>
    <p:sldId id="260" r:id="rId7"/>
    <p:sldId id="275" r:id="rId8"/>
    <p:sldId id="261" r:id="rId9"/>
    <p:sldId id="264" r:id="rId10"/>
    <p:sldId id="262" r:id="rId11"/>
    <p:sldId id="263" r:id="rId12"/>
    <p:sldId id="265" r:id="rId13"/>
    <p:sldId id="266" r:id="rId14"/>
    <p:sldId id="267" r:id="rId15"/>
    <p:sldId id="268" r:id="rId16"/>
    <p:sldId id="269" r:id="rId17"/>
    <p:sldId id="270" r:id="rId18"/>
    <p:sldId id="271" r:id="rId19"/>
    <p:sldId id="272" r:id="rId20"/>
    <p:sldId id="273" r:id="rId21"/>
    <p:sldId id="274"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_rels/data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image" Target="../media/image3.jpg"/></Relationships>
</file>

<file path=ppt/diagrams/_rels/drawing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image" Target="../media/image3.jp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1B432F4-5FDB-4518-9272-2F3934AC6AA2}" type="doc">
      <dgm:prSet loTypeId="urn:microsoft.com/office/officeart/2018/2/layout/IconVerticalSolidList" loCatId="icon" qsTypeId="urn:microsoft.com/office/officeart/2005/8/quickstyle/3d3" qsCatId="3D" csTypeId="urn:microsoft.com/office/officeart/2005/8/colors/accent0_3" csCatId="mainScheme" phldr="1"/>
      <dgm:spPr/>
      <dgm:t>
        <a:bodyPr/>
        <a:lstStyle/>
        <a:p>
          <a:endParaRPr lang="en-US"/>
        </a:p>
      </dgm:t>
    </dgm:pt>
    <dgm:pt modelId="{B633A646-2062-4841-AF18-847B074C6716}">
      <dgm:prSet/>
      <dgm:spPr/>
      <dgm:t>
        <a:bodyPr/>
        <a:lstStyle/>
        <a:p>
          <a:pPr>
            <a:lnSpc>
              <a:spcPct val="100000"/>
            </a:lnSpc>
          </a:pPr>
          <a:r>
            <a:rPr lang="en-US" b="1" noProof="0" dirty="0">
              <a:effectLst>
                <a:glow rad="152400">
                  <a:schemeClr val="bg1">
                    <a:alpha val="19000"/>
                  </a:schemeClr>
                </a:glow>
              </a:effectLst>
            </a:rPr>
            <a:t>INTRODUCTION</a:t>
          </a:r>
        </a:p>
      </dgm:t>
    </dgm:pt>
    <dgm:pt modelId="{1397C75F-5FD8-4120-9A24-A246D042942B}" type="sibTrans" cxnId="{56ADA02B-9055-4F39-B74D-2D556F11DDB6}">
      <dgm:prSet/>
      <dgm:spPr/>
      <dgm:t>
        <a:bodyPr/>
        <a:lstStyle/>
        <a:p>
          <a:endParaRPr lang="en-US" noProof="0">
            <a:solidFill>
              <a:schemeClr val="bg1"/>
            </a:solidFill>
            <a:effectLst>
              <a:glow rad="152400">
                <a:schemeClr val="bg1">
                  <a:alpha val="19000"/>
                </a:schemeClr>
              </a:glow>
            </a:effectLst>
          </a:endParaRPr>
        </a:p>
      </dgm:t>
    </dgm:pt>
    <dgm:pt modelId="{DB4A5689-BD48-4D3D-8017-D1E3C49B0DDB}" type="parTrans" cxnId="{56ADA02B-9055-4F39-B74D-2D556F11DDB6}">
      <dgm:prSet/>
      <dgm:spPr/>
      <dgm:t>
        <a:bodyPr/>
        <a:lstStyle/>
        <a:p>
          <a:endParaRPr lang="en-US" noProof="0">
            <a:solidFill>
              <a:schemeClr val="bg1"/>
            </a:solidFill>
            <a:effectLst>
              <a:glow rad="152400">
                <a:schemeClr val="bg1">
                  <a:alpha val="19000"/>
                </a:schemeClr>
              </a:glow>
            </a:effectLst>
          </a:endParaRPr>
        </a:p>
      </dgm:t>
    </dgm:pt>
    <dgm:pt modelId="{14BC708E-A0A1-4102-88E4-E75128B4E51E}">
      <dgm:prSet/>
      <dgm:spPr/>
      <dgm:t>
        <a:bodyPr/>
        <a:lstStyle/>
        <a:p>
          <a:pPr>
            <a:lnSpc>
              <a:spcPct val="100000"/>
            </a:lnSpc>
          </a:pPr>
          <a:r>
            <a:rPr lang="en-US" b="1" noProof="0">
              <a:effectLst>
                <a:glow rad="152400">
                  <a:schemeClr val="bg1">
                    <a:alpha val="19000"/>
                  </a:schemeClr>
                </a:glow>
              </a:effectLst>
            </a:rPr>
            <a:t>OBJECTIVE</a:t>
          </a:r>
          <a:endParaRPr lang="en-US" b="1" noProof="0" dirty="0">
            <a:effectLst>
              <a:glow rad="152400">
                <a:schemeClr val="bg1">
                  <a:alpha val="19000"/>
                </a:schemeClr>
              </a:glow>
            </a:effectLst>
          </a:endParaRPr>
        </a:p>
      </dgm:t>
    </dgm:pt>
    <dgm:pt modelId="{7519C821-85FB-4CA3-BEB5-E4BFBC529B83}" type="sibTrans" cxnId="{EB9839C5-F324-41C4-8950-5284E09FB71E}">
      <dgm:prSet/>
      <dgm:spPr/>
      <dgm:t>
        <a:bodyPr/>
        <a:lstStyle/>
        <a:p>
          <a:endParaRPr lang="en-US" noProof="0">
            <a:solidFill>
              <a:schemeClr val="bg1"/>
            </a:solidFill>
            <a:effectLst>
              <a:glow rad="152400">
                <a:schemeClr val="bg1">
                  <a:alpha val="19000"/>
                </a:schemeClr>
              </a:glow>
            </a:effectLst>
          </a:endParaRPr>
        </a:p>
      </dgm:t>
    </dgm:pt>
    <dgm:pt modelId="{CF221EFF-354A-47A9-A498-1F0BBF01ECB8}" type="parTrans" cxnId="{EB9839C5-F324-41C4-8950-5284E09FB71E}">
      <dgm:prSet/>
      <dgm:spPr/>
      <dgm:t>
        <a:bodyPr/>
        <a:lstStyle/>
        <a:p>
          <a:endParaRPr lang="en-US" noProof="0">
            <a:solidFill>
              <a:schemeClr val="bg1"/>
            </a:solidFill>
            <a:effectLst>
              <a:glow rad="152400">
                <a:schemeClr val="bg1">
                  <a:alpha val="19000"/>
                </a:schemeClr>
              </a:glow>
            </a:effectLst>
          </a:endParaRPr>
        </a:p>
      </dgm:t>
    </dgm:pt>
    <dgm:pt modelId="{C6D21269-399B-4BA2-8621-C7B9DA1E1B8F}">
      <dgm:prSet/>
      <dgm:spPr/>
      <dgm:t>
        <a:bodyPr/>
        <a:lstStyle/>
        <a:p>
          <a:pPr>
            <a:lnSpc>
              <a:spcPct val="100000"/>
            </a:lnSpc>
          </a:pPr>
          <a:r>
            <a:rPr lang="en-US" b="1" noProof="0">
              <a:effectLst>
                <a:glow rad="152400">
                  <a:schemeClr val="bg1">
                    <a:alpha val="19000"/>
                  </a:schemeClr>
                </a:glow>
              </a:effectLst>
            </a:rPr>
            <a:t>DATA COLLECTION </a:t>
          </a:r>
          <a:endParaRPr lang="en-US" b="1" noProof="0" dirty="0">
            <a:effectLst>
              <a:glow rad="152400">
                <a:schemeClr val="bg1">
                  <a:alpha val="19000"/>
                </a:schemeClr>
              </a:glow>
            </a:effectLst>
          </a:endParaRPr>
        </a:p>
      </dgm:t>
    </dgm:pt>
    <dgm:pt modelId="{C79B0F2C-DDB4-44EB-89F7-717146B88B10}" type="sibTrans" cxnId="{E4AD895B-72A4-4A6B-A7F4-C77A53EC51BC}">
      <dgm:prSet/>
      <dgm:spPr/>
      <dgm:t>
        <a:bodyPr/>
        <a:lstStyle/>
        <a:p>
          <a:endParaRPr lang="en-US" noProof="0">
            <a:solidFill>
              <a:schemeClr val="bg1"/>
            </a:solidFill>
            <a:effectLst>
              <a:glow rad="152400">
                <a:schemeClr val="bg1">
                  <a:alpha val="19000"/>
                </a:schemeClr>
              </a:glow>
            </a:effectLst>
          </a:endParaRPr>
        </a:p>
      </dgm:t>
    </dgm:pt>
    <dgm:pt modelId="{AA3929B3-1058-4240-AD5D-9518D4976567}" type="parTrans" cxnId="{E4AD895B-72A4-4A6B-A7F4-C77A53EC51BC}">
      <dgm:prSet/>
      <dgm:spPr/>
      <dgm:t>
        <a:bodyPr/>
        <a:lstStyle/>
        <a:p>
          <a:endParaRPr lang="en-US" noProof="0">
            <a:solidFill>
              <a:schemeClr val="bg1"/>
            </a:solidFill>
            <a:effectLst>
              <a:glow rad="152400">
                <a:schemeClr val="bg1">
                  <a:alpha val="19000"/>
                </a:schemeClr>
              </a:glow>
            </a:effectLst>
          </a:endParaRPr>
        </a:p>
      </dgm:t>
    </dgm:pt>
    <dgm:pt modelId="{EA7951F0-CEFB-4FD8-8673-5999686DA678}">
      <dgm:prSet/>
      <dgm:spPr/>
      <dgm:t>
        <a:bodyPr/>
        <a:lstStyle/>
        <a:p>
          <a:pPr>
            <a:lnSpc>
              <a:spcPct val="100000"/>
            </a:lnSpc>
          </a:pPr>
          <a:r>
            <a:rPr lang="en-US" b="1" noProof="0">
              <a:effectLst>
                <a:glow rad="152400">
                  <a:schemeClr val="bg1">
                    <a:alpha val="19000"/>
                  </a:schemeClr>
                </a:glow>
              </a:effectLst>
            </a:rPr>
            <a:t>DATA PREPROCESSING, VISUALIZATION</a:t>
          </a:r>
          <a:endParaRPr lang="en-US" b="1" noProof="0" dirty="0">
            <a:effectLst>
              <a:glow rad="152400">
                <a:schemeClr val="bg1">
                  <a:alpha val="19000"/>
                </a:schemeClr>
              </a:glow>
            </a:effectLst>
          </a:endParaRPr>
        </a:p>
      </dgm:t>
    </dgm:pt>
    <dgm:pt modelId="{A5AACFCA-B442-4112-9A69-FF2AB9532C74}" type="sibTrans" cxnId="{47A25140-A1A5-4453-A5A8-987C2944E0BD}">
      <dgm:prSet/>
      <dgm:spPr/>
      <dgm:t>
        <a:bodyPr/>
        <a:lstStyle/>
        <a:p>
          <a:endParaRPr lang="en-IN"/>
        </a:p>
      </dgm:t>
    </dgm:pt>
    <dgm:pt modelId="{BF7D6E92-3663-44F7-A99B-E4C2EFA60949}" type="parTrans" cxnId="{47A25140-A1A5-4453-A5A8-987C2944E0BD}">
      <dgm:prSet/>
      <dgm:spPr/>
      <dgm:t>
        <a:bodyPr/>
        <a:lstStyle/>
        <a:p>
          <a:endParaRPr lang="en-IN"/>
        </a:p>
      </dgm:t>
    </dgm:pt>
    <dgm:pt modelId="{0636FD28-A41A-49FC-A9B2-CF30E785200C}">
      <dgm:prSet/>
      <dgm:spPr/>
      <dgm:t>
        <a:bodyPr/>
        <a:lstStyle/>
        <a:p>
          <a:pPr>
            <a:lnSpc>
              <a:spcPct val="100000"/>
            </a:lnSpc>
          </a:pPr>
          <a:r>
            <a:rPr lang="en-US" b="1" noProof="0">
              <a:effectLst>
                <a:glow rad="152400">
                  <a:schemeClr val="bg1">
                    <a:alpha val="19000"/>
                  </a:schemeClr>
                </a:glow>
              </a:effectLst>
            </a:rPr>
            <a:t>ALGORITHMS</a:t>
          </a:r>
          <a:endParaRPr lang="en-US" b="1" noProof="0" dirty="0">
            <a:effectLst>
              <a:glow rad="152400">
                <a:schemeClr val="bg1">
                  <a:alpha val="19000"/>
                </a:schemeClr>
              </a:glow>
            </a:effectLst>
          </a:endParaRPr>
        </a:p>
      </dgm:t>
    </dgm:pt>
    <dgm:pt modelId="{B646A087-CFCE-4621-A49C-71F5F403750D}" type="sibTrans" cxnId="{FB76652F-F052-4004-BC4B-7F1B80A27654}">
      <dgm:prSet/>
      <dgm:spPr/>
      <dgm:t>
        <a:bodyPr/>
        <a:lstStyle/>
        <a:p>
          <a:endParaRPr lang="en-IN"/>
        </a:p>
      </dgm:t>
    </dgm:pt>
    <dgm:pt modelId="{B92F4BDD-B12D-4A9A-8B7E-32FD8B040919}" type="parTrans" cxnId="{FB76652F-F052-4004-BC4B-7F1B80A27654}">
      <dgm:prSet/>
      <dgm:spPr/>
      <dgm:t>
        <a:bodyPr/>
        <a:lstStyle/>
        <a:p>
          <a:endParaRPr lang="en-IN"/>
        </a:p>
      </dgm:t>
    </dgm:pt>
    <dgm:pt modelId="{6586A08F-2215-482E-A4EE-E9D124B62EDF}">
      <dgm:prSet/>
      <dgm:spPr/>
      <dgm:t>
        <a:bodyPr/>
        <a:lstStyle/>
        <a:p>
          <a:pPr>
            <a:lnSpc>
              <a:spcPct val="100000"/>
            </a:lnSpc>
          </a:pPr>
          <a:r>
            <a:rPr lang="en-US" b="1" noProof="0">
              <a:effectLst>
                <a:glow rad="152400">
                  <a:schemeClr val="bg1">
                    <a:alpha val="19000"/>
                  </a:schemeClr>
                </a:glow>
              </a:effectLst>
            </a:rPr>
            <a:t>MODEL BUILDING</a:t>
          </a:r>
          <a:endParaRPr lang="en-US" b="1" noProof="0" dirty="0">
            <a:effectLst>
              <a:glow rad="152400">
                <a:schemeClr val="bg1">
                  <a:alpha val="19000"/>
                </a:schemeClr>
              </a:glow>
            </a:effectLst>
          </a:endParaRPr>
        </a:p>
      </dgm:t>
    </dgm:pt>
    <dgm:pt modelId="{73C46E89-0AF1-4B9A-8784-A0C17E8B1AF7}" type="sibTrans" cxnId="{389754C0-87A3-4B3A-9423-BDE5BE50A840}">
      <dgm:prSet/>
      <dgm:spPr/>
      <dgm:t>
        <a:bodyPr/>
        <a:lstStyle/>
        <a:p>
          <a:endParaRPr lang="en-IN"/>
        </a:p>
      </dgm:t>
    </dgm:pt>
    <dgm:pt modelId="{8966A76F-ADCB-4332-B422-F3A8B49BFBB8}" type="parTrans" cxnId="{389754C0-87A3-4B3A-9423-BDE5BE50A840}">
      <dgm:prSet/>
      <dgm:spPr/>
      <dgm:t>
        <a:bodyPr/>
        <a:lstStyle/>
        <a:p>
          <a:endParaRPr lang="en-IN"/>
        </a:p>
      </dgm:t>
    </dgm:pt>
    <dgm:pt modelId="{F5C69B4D-3739-453A-8E6B-B529F1BA2145}">
      <dgm:prSet/>
      <dgm:spPr/>
      <dgm:t>
        <a:bodyPr/>
        <a:lstStyle/>
        <a:p>
          <a:pPr>
            <a:lnSpc>
              <a:spcPct val="100000"/>
            </a:lnSpc>
          </a:pPr>
          <a:r>
            <a:rPr lang="en-US" b="1" noProof="0">
              <a:effectLst>
                <a:glow rad="152400">
                  <a:schemeClr val="bg1">
                    <a:alpha val="19000"/>
                  </a:schemeClr>
                </a:glow>
              </a:effectLst>
            </a:rPr>
            <a:t>CONCLUSION</a:t>
          </a:r>
          <a:endParaRPr lang="en-US" b="1" noProof="0" dirty="0">
            <a:effectLst>
              <a:glow rad="152400">
                <a:schemeClr val="bg1">
                  <a:alpha val="19000"/>
                </a:schemeClr>
              </a:glow>
            </a:effectLst>
          </a:endParaRPr>
        </a:p>
      </dgm:t>
    </dgm:pt>
    <dgm:pt modelId="{2F9E3C3C-A9C6-431E-93DB-D0A76CC864B8}" type="parTrans" cxnId="{6DD314D9-B8BE-4BB2-9333-9648FCD75144}">
      <dgm:prSet/>
      <dgm:spPr/>
      <dgm:t>
        <a:bodyPr/>
        <a:lstStyle/>
        <a:p>
          <a:endParaRPr lang="en-IN"/>
        </a:p>
      </dgm:t>
    </dgm:pt>
    <dgm:pt modelId="{BD453135-F7CB-41E8-8723-2B2024CF67B8}" type="sibTrans" cxnId="{6DD314D9-B8BE-4BB2-9333-9648FCD75144}">
      <dgm:prSet/>
      <dgm:spPr/>
      <dgm:t>
        <a:bodyPr/>
        <a:lstStyle/>
        <a:p>
          <a:endParaRPr lang="en-IN"/>
        </a:p>
      </dgm:t>
    </dgm:pt>
    <dgm:pt modelId="{D40A0249-41A7-44A6-A657-361E8C18FD42}" type="pres">
      <dgm:prSet presAssocID="{E1B432F4-5FDB-4518-9272-2F3934AC6AA2}" presName="root" presStyleCnt="0">
        <dgm:presLayoutVars>
          <dgm:dir/>
          <dgm:resizeHandles val="exact"/>
        </dgm:presLayoutVars>
      </dgm:prSet>
      <dgm:spPr/>
    </dgm:pt>
    <dgm:pt modelId="{7D1F47A2-8F6C-4C7F-B3B3-2100C986DE32}" type="pres">
      <dgm:prSet presAssocID="{B633A646-2062-4841-AF18-847B074C6716}" presName="compNode" presStyleCnt="0"/>
      <dgm:spPr/>
    </dgm:pt>
    <dgm:pt modelId="{EC4D957C-BFAC-446D-9573-48333BEC34E6}" type="pres">
      <dgm:prSet presAssocID="{B633A646-2062-4841-AF18-847B074C6716}" presName="bgRect" presStyleLbl="bgShp" presStyleIdx="0" presStyleCnt="7"/>
      <dgm:spPr>
        <a:prstGeom prst="rect">
          <a:avLst/>
        </a:prstGeom>
      </dgm:spPr>
    </dgm:pt>
    <dgm:pt modelId="{BE6B2CCF-B717-4C6F-9115-44EF0ECE6018}" type="pres">
      <dgm:prSet presAssocID="{B633A646-2062-4841-AF18-847B074C6716}" presName="iconRect" presStyleLbl="node1" presStyleIdx="0" presStyleCnt="7" custScaleX="75132" custScaleY="75132"/>
      <dgm:spPr>
        <a:blipFill>
          <a:blip xmlns:r="http://schemas.openxmlformats.org/officeDocument/2006/relationships" r:embed="rId1"/>
          <a:srcRect/>
          <a:stretch>
            <a:fillRect l="-17000" r="-17000"/>
          </a:stretch>
        </a:blipFill>
      </dgm:spPr>
    </dgm:pt>
    <dgm:pt modelId="{95420642-092B-41B9-94FA-E0EC36F9AF7E}" type="pres">
      <dgm:prSet presAssocID="{B633A646-2062-4841-AF18-847B074C6716}" presName="spaceRect" presStyleCnt="0"/>
      <dgm:spPr/>
    </dgm:pt>
    <dgm:pt modelId="{C95AF6F0-F4DA-48FE-85EB-61ADFB42AA13}" type="pres">
      <dgm:prSet presAssocID="{B633A646-2062-4841-AF18-847B074C6716}" presName="parTx" presStyleLbl="revTx" presStyleIdx="0" presStyleCnt="7">
        <dgm:presLayoutVars>
          <dgm:chMax val="0"/>
          <dgm:chPref val="0"/>
        </dgm:presLayoutVars>
      </dgm:prSet>
      <dgm:spPr/>
    </dgm:pt>
    <dgm:pt modelId="{51DD96AA-8DD7-4B07-A561-5C9B41ACFA3C}" type="pres">
      <dgm:prSet presAssocID="{1397C75F-5FD8-4120-9A24-A246D042942B}" presName="sibTrans" presStyleCnt="0"/>
      <dgm:spPr/>
    </dgm:pt>
    <dgm:pt modelId="{38E06421-A6BB-4D10-8565-2812C2C5C6B3}" type="pres">
      <dgm:prSet presAssocID="{14BC708E-A0A1-4102-88E4-E75128B4E51E}" presName="compNode" presStyleCnt="0"/>
      <dgm:spPr/>
    </dgm:pt>
    <dgm:pt modelId="{79919C57-A32A-40F6-B106-B4E0CE644E4C}" type="pres">
      <dgm:prSet presAssocID="{14BC708E-A0A1-4102-88E4-E75128B4E51E}" presName="bgRect" presStyleLbl="bgShp" presStyleIdx="1" presStyleCnt="7"/>
      <dgm:spPr>
        <a:xfrm>
          <a:off x="0" y="1760029"/>
          <a:ext cx="5607050" cy="1407541"/>
        </a:xfrm>
        <a:prstGeom prst="rect">
          <a:avLst/>
        </a:prstGeom>
      </dgm:spPr>
    </dgm:pt>
    <dgm:pt modelId="{99FDF55F-B3E9-423D-AD21-A6446C5D7455}" type="pres">
      <dgm:prSet presAssocID="{14BC708E-A0A1-4102-88E4-E75128B4E51E}" presName="iconRect" presStyleLbl="node1" presStyleIdx="1" presStyleCnt="7" custScaleX="75132" custScaleY="75132"/>
      <dgm:spPr>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dgm:spPr>
    </dgm:pt>
    <dgm:pt modelId="{E98BD5F1-E6F1-491F-A8EE-6A9AD649521E}" type="pres">
      <dgm:prSet presAssocID="{14BC708E-A0A1-4102-88E4-E75128B4E51E}" presName="spaceRect" presStyleCnt="0"/>
      <dgm:spPr/>
    </dgm:pt>
    <dgm:pt modelId="{80F6AD63-74FB-40E4-9D40-4178AFD87F60}" type="pres">
      <dgm:prSet presAssocID="{14BC708E-A0A1-4102-88E4-E75128B4E51E}" presName="parTx" presStyleLbl="revTx" presStyleIdx="1" presStyleCnt="7">
        <dgm:presLayoutVars>
          <dgm:chMax val="0"/>
          <dgm:chPref val="0"/>
        </dgm:presLayoutVars>
      </dgm:prSet>
      <dgm:spPr/>
    </dgm:pt>
    <dgm:pt modelId="{1375F890-B8F8-4966-ABCD-B672FD4512B7}" type="pres">
      <dgm:prSet presAssocID="{7519C821-85FB-4CA3-BEB5-E4BFBC529B83}" presName="sibTrans" presStyleCnt="0"/>
      <dgm:spPr/>
    </dgm:pt>
    <dgm:pt modelId="{9887B295-B446-4B8E-AEA4-76754DE9DD89}" type="pres">
      <dgm:prSet presAssocID="{C6D21269-399B-4BA2-8621-C7B9DA1E1B8F}" presName="compNode" presStyleCnt="0"/>
      <dgm:spPr/>
    </dgm:pt>
    <dgm:pt modelId="{436A8B1C-2D30-44BB-9150-7099503C8960}" type="pres">
      <dgm:prSet presAssocID="{C6D21269-399B-4BA2-8621-C7B9DA1E1B8F}" presName="bgRect" presStyleLbl="bgShp" presStyleIdx="2" presStyleCnt="7"/>
      <dgm:spPr>
        <a:xfrm>
          <a:off x="0" y="3519456"/>
          <a:ext cx="5607050" cy="1407541"/>
        </a:xfrm>
        <a:prstGeom prst="rect">
          <a:avLst/>
        </a:prstGeom>
      </dgm:spPr>
    </dgm:pt>
    <dgm:pt modelId="{1A8B8B62-3037-4506-89D7-28710774070B}" type="pres">
      <dgm:prSet presAssocID="{C6D21269-399B-4BA2-8621-C7B9DA1E1B8F}" presName="iconRect" presStyleLbl="node1" presStyleIdx="2" presStyleCnt="7" custScaleX="68302" custScaleY="68302"/>
      <dgm:spPr>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dgm:spPr>
    </dgm:pt>
    <dgm:pt modelId="{2FFC6342-A780-4396-8FAC-8E7FAE77A6E2}" type="pres">
      <dgm:prSet presAssocID="{C6D21269-399B-4BA2-8621-C7B9DA1E1B8F}" presName="spaceRect" presStyleCnt="0"/>
      <dgm:spPr/>
    </dgm:pt>
    <dgm:pt modelId="{D5847293-6F0A-4807-B203-585610F4F535}" type="pres">
      <dgm:prSet presAssocID="{C6D21269-399B-4BA2-8621-C7B9DA1E1B8F}" presName="parTx" presStyleLbl="revTx" presStyleIdx="2" presStyleCnt="7">
        <dgm:presLayoutVars>
          <dgm:chMax val="0"/>
          <dgm:chPref val="0"/>
        </dgm:presLayoutVars>
      </dgm:prSet>
      <dgm:spPr/>
    </dgm:pt>
    <dgm:pt modelId="{9D328D97-390D-4EF3-9F1C-A0B29E2591D8}" type="pres">
      <dgm:prSet presAssocID="{C79B0F2C-DDB4-44EB-89F7-717146B88B10}" presName="sibTrans" presStyleCnt="0"/>
      <dgm:spPr/>
    </dgm:pt>
    <dgm:pt modelId="{FB5FA38F-BCBA-40CB-900C-66160E6E82AF}" type="pres">
      <dgm:prSet presAssocID="{EA7951F0-CEFB-4FD8-8673-5999686DA678}" presName="compNode" presStyleCnt="0"/>
      <dgm:spPr/>
    </dgm:pt>
    <dgm:pt modelId="{1D0FB58E-CDFA-42EB-8A8D-DEC48832DA64}" type="pres">
      <dgm:prSet presAssocID="{EA7951F0-CEFB-4FD8-8673-5999686DA678}" presName="bgRect" presStyleLbl="bgShp" presStyleIdx="3" presStyleCnt="7" custLinFactNeighborX="-8392" custLinFactNeighborY="3921"/>
      <dgm:spPr/>
    </dgm:pt>
    <dgm:pt modelId="{E51C816E-53C7-4E68-832C-C8ED37ED22C1}" type="pres">
      <dgm:prSet presAssocID="{EA7951F0-CEFB-4FD8-8673-5999686DA678}" presName="iconRect" presStyleLbl="node1" presStyleIdx="3"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dgm:spPr>
    </dgm:pt>
    <dgm:pt modelId="{F0FF54F2-4361-49DA-ACA9-4F8B566BEBD7}" type="pres">
      <dgm:prSet presAssocID="{EA7951F0-CEFB-4FD8-8673-5999686DA678}" presName="spaceRect" presStyleCnt="0"/>
      <dgm:spPr/>
    </dgm:pt>
    <dgm:pt modelId="{D508B705-5AD2-4A3F-9990-8F328FE80339}" type="pres">
      <dgm:prSet presAssocID="{EA7951F0-CEFB-4FD8-8673-5999686DA678}" presName="parTx" presStyleLbl="revTx" presStyleIdx="3" presStyleCnt="7">
        <dgm:presLayoutVars>
          <dgm:chMax val="0"/>
          <dgm:chPref val="0"/>
        </dgm:presLayoutVars>
      </dgm:prSet>
      <dgm:spPr/>
    </dgm:pt>
    <dgm:pt modelId="{984AB6AD-BEBD-46C4-B4A7-196CCBB288CE}" type="pres">
      <dgm:prSet presAssocID="{A5AACFCA-B442-4112-9A69-FF2AB9532C74}" presName="sibTrans" presStyleCnt="0"/>
      <dgm:spPr/>
    </dgm:pt>
    <dgm:pt modelId="{88BBF796-DD7D-4966-B886-E3D460E0A75C}" type="pres">
      <dgm:prSet presAssocID="{0636FD28-A41A-49FC-A9B2-CF30E785200C}" presName="compNode" presStyleCnt="0"/>
      <dgm:spPr/>
    </dgm:pt>
    <dgm:pt modelId="{4FDF31C3-D6A5-4F67-B3BC-08909C165AAF}" type="pres">
      <dgm:prSet presAssocID="{0636FD28-A41A-49FC-A9B2-CF30E785200C}" presName="bgRect" presStyleLbl="bgShp" presStyleIdx="4" presStyleCnt="7"/>
      <dgm:spPr/>
    </dgm:pt>
    <dgm:pt modelId="{AD026C1C-7A6C-40D4-B11D-3F498531DAB8}" type="pres">
      <dgm:prSet presAssocID="{0636FD28-A41A-49FC-A9B2-CF30E785200C}" presName="iconRect" presStyleLbl="node1" presStyleIdx="4"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dgm:spPr>
    </dgm:pt>
    <dgm:pt modelId="{71EBE22B-7A43-4FBB-9878-D85EE0FC3BAF}" type="pres">
      <dgm:prSet presAssocID="{0636FD28-A41A-49FC-A9B2-CF30E785200C}" presName="spaceRect" presStyleCnt="0"/>
      <dgm:spPr/>
    </dgm:pt>
    <dgm:pt modelId="{0757BD38-9AF2-4C5A-ACE9-72C4F1C36E2D}" type="pres">
      <dgm:prSet presAssocID="{0636FD28-A41A-49FC-A9B2-CF30E785200C}" presName="parTx" presStyleLbl="revTx" presStyleIdx="4" presStyleCnt="7">
        <dgm:presLayoutVars>
          <dgm:chMax val="0"/>
          <dgm:chPref val="0"/>
        </dgm:presLayoutVars>
      </dgm:prSet>
      <dgm:spPr/>
    </dgm:pt>
    <dgm:pt modelId="{D59E54C2-66B7-4449-A154-71E4E2615651}" type="pres">
      <dgm:prSet presAssocID="{B646A087-CFCE-4621-A49C-71F5F403750D}" presName="sibTrans" presStyleCnt="0"/>
      <dgm:spPr/>
    </dgm:pt>
    <dgm:pt modelId="{3733E67E-F011-4A60-8C30-5AD1CC6EF082}" type="pres">
      <dgm:prSet presAssocID="{6586A08F-2215-482E-A4EE-E9D124B62EDF}" presName="compNode" presStyleCnt="0"/>
      <dgm:spPr/>
    </dgm:pt>
    <dgm:pt modelId="{7943C912-F10A-4435-AE67-ED01862E3A56}" type="pres">
      <dgm:prSet presAssocID="{6586A08F-2215-482E-A4EE-E9D124B62EDF}" presName="bgRect" presStyleLbl="bgShp" presStyleIdx="5" presStyleCnt="7"/>
      <dgm:spPr/>
    </dgm:pt>
    <dgm:pt modelId="{4BD19F1F-F6F5-4275-89D5-5BC938E447CE}" type="pres">
      <dgm:prSet presAssocID="{6586A08F-2215-482E-A4EE-E9D124B62EDF}" presName="iconRect" presStyleLbl="node1" presStyleIdx="5"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dgm:spPr>
    </dgm:pt>
    <dgm:pt modelId="{F84BDC6C-7374-42B1-BE2B-8882CD299827}" type="pres">
      <dgm:prSet presAssocID="{6586A08F-2215-482E-A4EE-E9D124B62EDF}" presName="spaceRect" presStyleCnt="0"/>
      <dgm:spPr/>
    </dgm:pt>
    <dgm:pt modelId="{397D0702-EAF1-432F-8107-BF90F42B5169}" type="pres">
      <dgm:prSet presAssocID="{6586A08F-2215-482E-A4EE-E9D124B62EDF}" presName="parTx" presStyleLbl="revTx" presStyleIdx="5" presStyleCnt="7" custFlipHor="1" custScaleX="100000">
        <dgm:presLayoutVars>
          <dgm:chMax val="0"/>
          <dgm:chPref val="0"/>
        </dgm:presLayoutVars>
      </dgm:prSet>
      <dgm:spPr/>
    </dgm:pt>
    <dgm:pt modelId="{FB793696-9B2C-4900-96AE-F520906B4F92}" type="pres">
      <dgm:prSet presAssocID="{73C46E89-0AF1-4B9A-8784-A0C17E8B1AF7}" presName="sibTrans" presStyleCnt="0"/>
      <dgm:spPr/>
    </dgm:pt>
    <dgm:pt modelId="{68D08099-6C01-47C9-96B1-4451B4A62F1A}" type="pres">
      <dgm:prSet presAssocID="{F5C69B4D-3739-453A-8E6B-B529F1BA2145}" presName="compNode" presStyleCnt="0"/>
      <dgm:spPr/>
    </dgm:pt>
    <dgm:pt modelId="{410CE5BB-4C99-4BE9-B7DA-1FD4B19768DB}" type="pres">
      <dgm:prSet presAssocID="{F5C69B4D-3739-453A-8E6B-B529F1BA2145}" presName="bgRect" presStyleLbl="bgShp" presStyleIdx="6" presStyleCnt="7"/>
      <dgm:spPr/>
    </dgm:pt>
    <dgm:pt modelId="{07B7C92B-5DF5-48DA-AAF4-A09E71EA68CD}" type="pres">
      <dgm:prSet presAssocID="{F5C69B4D-3739-453A-8E6B-B529F1BA2145}" presName="iconRect" presStyleLbl="node1" presStyleIdx="6"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dgm:spPr>
    </dgm:pt>
    <dgm:pt modelId="{E5108CF7-7CF2-469F-9CA8-F2462CC95DDB}" type="pres">
      <dgm:prSet presAssocID="{F5C69B4D-3739-453A-8E6B-B529F1BA2145}" presName="spaceRect" presStyleCnt="0"/>
      <dgm:spPr/>
    </dgm:pt>
    <dgm:pt modelId="{8ED5C2F1-45A1-4609-A9DF-8998DD238376}" type="pres">
      <dgm:prSet presAssocID="{F5C69B4D-3739-453A-8E6B-B529F1BA2145}" presName="parTx" presStyleLbl="revTx" presStyleIdx="6" presStyleCnt="7">
        <dgm:presLayoutVars>
          <dgm:chMax val="0"/>
          <dgm:chPref val="0"/>
        </dgm:presLayoutVars>
      </dgm:prSet>
      <dgm:spPr/>
    </dgm:pt>
  </dgm:ptLst>
  <dgm:cxnLst>
    <dgm:cxn modelId="{A3D77304-D0D4-410F-85F5-08C8351DA8E6}" type="presOf" srcId="{F5C69B4D-3739-453A-8E6B-B529F1BA2145}" destId="{8ED5C2F1-45A1-4609-A9DF-8998DD238376}" srcOrd="0" destOrd="0" presId="urn:microsoft.com/office/officeart/2018/2/layout/IconVerticalSolidList"/>
    <dgm:cxn modelId="{0D889A28-7DEE-451C-B4CF-B1F8A89E65BF}" type="presOf" srcId="{C6D21269-399B-4BA2-8621-C7B9DA1E1B8F}" destId="{D5847293-6F0A-4807-B203-585610F4F535}" srcOrd="0" destOrd="0" presId="urn:microsoft.com/office/officeart/2018/2/layout/IconVerticalSolidList"/>
    <dgm:cxn modelId="{56ADA02B-9055-4F39-B74D-2D556F11DDB6}" srcId="{E1B432F4-5FDB-4518-9272-2F3934AC6AA2}" destId="{B633A646-2062-4841-AF18-847B074C6716}" srcOrd="0" destOrd="0" parTransId="{DB4A5689-BD48-4D3D-8017-D1E3C49B0DDB}" sibTransId="{1397C75F-5FD8-4120-9A24-A246D042942B}"/>
    <dgm:cxn modelId="{FB76652F-F052-4004-BC4B-7F1B80A27654}" srcId="{E1B432F4-5FDB-4518-9272-2F3934AC6AA2}" destId="{0636FD28-A41A-49FC-A9B2-CF30E785200C}" srcOrd="4" destOrd="0" parTransId="{B92F4BDD-B12D-4A9A-8B7E-32FD8B040919}" sibTransId="{B646A087-CFCE-4621-A49C-71F5F403750D}"/>
    <dgm:cxn modelId="{67189E38-4624-4C89-996B-1BAED585C37D}" type="presOf" srcId="{E1B432F4-5FDB-4518-9272-2F3934AC6AA2}" destId="{D40A0249-41A7-44A6-A657-361E8C18FD42}" srcOrd="0" destOrd="0" presId="urn:microsoft.com/office/officeart/2018/2/layout/IconVerticalSolidList"/>
    <dgm:cxn modelId="{47A25140-A1A5-4453-A5A8-987C2944E0BD}" srcId="{E1B432F4-5FDB-4518-9272-2F3934AC6AA2}" destId="{EA7951F0-CEFB-4FD8-8673-5999686DA678}" srcOrd="3" destOrd="0" parTransId="{BF7D6E92-3663-44F7-A99B-E4C2EFA60949}" sibTransId="{A5AACFCA-B442-4112-9A69-FF2AB9532C74}"/>
    <dgm:cxn modelId="{E4AD895B-72A4-4A6B-A7F4-C77A53EC51BC}" srcId="{E1B432F4-5FDB-4518-9272-2F3934AC6AA2}" destId="{C6D21269-399B-4BA2-8621-C7B9DA1E1B8F}" srcOrd="2" destOrd="0" parTransId="{AA3929B3-1058-4240-AD5D-9518D4976567}" sibTransId="{C79B0F2C-DDB4-44EB-89F7-717146B88B10}"/>
    <dgm:cxn modelId="{2AB94741-17ED-4C7C-A784-E2FF046FD107}" type="presOf" srcId="{EA7951F0-CEFB-4FD8-8673-5999686DA678}" destId="{D508B705-5AD2-4A3F-9990-8F328FE80339}" srcOrd="0" destOrd="0" presId="urn:microsoft.com/office/officeart/2018/2/layout/IconVerticalSolidList"/>
    <dgm:cxn modelId="{4D0E7F48-0294-4CD2-A3C3-BC8C5435739F}" type="presOf" srcId="{6586A08F-2215-482E-A4EE-E9D124B62EDF}" destId="{397D0702-EAF1-432F-8107-BF90F42B5169}" srcOrd="0" destOrd="0" presId="urn:microsoft.com/office/officeart/2018/2/layout/IconVerticalSolidList"/>
    <dgm:cxn modelId="{49368C96-B025-4267-94EB-36ED012D3ACD}" type="presOf" srcId="{B633A646-2062-4841-AF18-847B074C6716}" destId="{C95AF6F0-F4DA-48FE-85EB-61ADFB42AA13}" srcOrd="0" destOrd="0" presId="urn:microsoft.com/office/officeart/2018/2/layout/IconVerticalSolidList"/>
    <dgm:cxn modelId="{389754C0-87A3-4B3A-9423-BDE5BE50A840}" srcId="{E1B432F4-5FDB-4518-9272-2F3934AC6AA2}" destId="{6586A08F-2215-482E-A4EE-E9D124B62EDF}" srcOrd="5" destOrd="0" parTransId="{8966A76F-ADCB-4332-B422-F3A8B49BFBB8}" sibTransId="{73C46E89-0AF1-4B9A-8784-A0C17E8B1AF7}"/>
    <dgm:cxn modelId="{EB9839C5-F324-41C4-8950-5284E09FB71E}" srcId="{E1B432F4-5FDB-4518-9272-2F3934AC6AA2}" destId="{14BC708E-A0A1-4102-88E4-E75128B4E51E}" srcOrd="1" destOrd="0" parTransId="{CF221EFF-354A-47A9-A498-1F0BBF01ECB8}" sibTransId="{7519C821-85FB-4CA3-BEB5-E4BFBC529B83}"/>
    <dgm:cxn modelId="{6DD314D9-B8BE-4BB2-9333-9648FCD75144}" srcId="{E1B432F4-5FDB-4518-9272-2F3934AC6AA2}" destId="{F5C69B4D-3739-453A-8E6B-B529F1BA2145}" srcOrd="6" destOrd="0" parTransId="{2F9E3C3C-A9C6-431E-93DB-D0A76CC864B8}" sibTransId="{BD453135-F7CB-41E8-8723-2B2024CF67B8}"/>
    <dgm:cxn modelId="{0E1DA1E9-F284-454F-A047-8FE89EC3D120}" type="presOf" srcId="{14BC708E-A0A1-4102-88E4-E75128B4E51E}" destId="{80F6AD63-74FB-40E4-9D40-4178AFD87F60}" srcOrd="0" destOrd="0" presId="urn:microsoft.com/office/officeart/2018/2/layout/IconVerticalSolidList"/>
    <dgm:cxn modelId="{74D12EFE-8F2E-4967-8AC6-D19585DA2211}" type="presOf" srcId="{0636FD28-A41A-49FC-A9B2-CF30E785200C}" destId="{0757BD38-9AF2-4C5A-ACE9-72C4F1C36E2D}" srcOrd="0" destOrd="0" presId="urn:microsoft.com/office/officeart/2018/2/layout/IconVerticalSolidList"/>
    <dgm:cxn modelId="{416BD076-8ADD-4DB8-AF8C-12E45A78DDEF}" type="presParOf" srcId="{D40A0249-41A7-44A6-A657-361E8C18FD42}" destId="{7D1F47A2-8F6C-4C7F-B3B3-2100C986DE32}" srcOrd="0" destOrd="0" presId="urn:microsoft.com/office/officeart/2018/2/layout/IconVerticalSolidList"/>
    <dgm:cxn modelId="{5123A6D3-43C7-4D47-8D88-C2ABF544EE3E}" type="presParOf" srcId="{7D1F47A2-8F6C-4C7F-B3B3-2100C986DE32}" destId="{EC4D957C-BFAC-446D-9573-48333BEC34E6}" srcOrd="0" destOrd="0" presId="urn:microsoft.com/office/officeart/2018/2/layout/IconVerticalSolidList"/>
    <dgm:cxn modelId="{FD11702B-E65A-4DA2-A4FD-F3C5EE4B2393}" type="presParOf" srcId="{7D1F47A2-8F6C-4C7F-B3B3-2100C986DE32}" destId="{BE6B2CCF-B717-4C6F-9115-44EF0ECE6018}" srcOrd="1" destOrd="0" presId="urn:microsoft.com/office/officeart/2018/2/layout/IconVerticalSolidList"/>
    <dgm:cxn modelId="{41D6AFC6-284E-4090-B537-C2CAA37F00D3}" type="presParOf" srcId="{7D1F47A2-8F6C-4C7F-B3B3-2100C986DE32}" destId="{95420642-092B-41B9-94FA-E0EC36F9AF7E}" srcOrd="2" destOrd="0" presId="urn:microsoft.com/office/officeart/2018/2/layout/IconVerticalSolidList"/>
    <dgm:cxn modelId="{34390FE5-5E74-46EE-8D4C-5EC63B11A6BF}" type="presParOf" srcId="{7D1F47A2-8F6C-4C7F-B3B3-2100C986DE32}" destId="{C95AF6F0-F4DA-48FE-85EB-61ADFB42AA13}" srcOrd="3" destOrd="0" presId="urn:microsoft.com/office/officeart/2018/2/layout/IconVerticalSolidList"/>
    <dgm:cxn modelId="{5B077F72-D8C4-45E9-96CE-A24841232D72}" type="presParOf" srcId="{D40A0249-41A7-44A6-A657-361E8C18FD42}" destId="{51DD96AA-8DD7-4B07-A561-5C9B41ACFA3C}" srcOrd="1" destOrd="0" presId="urn:microsoft.com/office/officeart/2018/2/layout/IconVerticalSolidList"/>
    <dgm:cxn modelId="{B4CCD15E-04CC-4380-9ECA-CCA6AA1892A3}" type="presParOf" srcId="{D40A0249-41A7-44A6-A657-361E8C18FD42}" destId="{38E06421-A6BB-4D10-8565-2812C2C5C6B3}" srcOrd="2" destOrd="0" presId="urn:microsoft.com/office/officeart/2018/2/layout/IconVerticalSolidList"/>
    <dgm:cxn modelId="{94795433-0F1E-422E-AEC7-1CC4248E1506}" type="presParOf" srcId="{38E06421-A6BB-4D10-8565-2812C2C5C6B3}" destId="{79919C57-A32A-40F6-B106-B4E0CE644E4C}" srcOrd="0" destOrd="0" presId="urn:microsoft.com/office/officeart/2018/2/layout/IconVerticalSolidList"/>
    <dgm:cxn modelId="{95442C69-892F-4813-B858-C24FA75B68DE}" type="presParOf" srcId="{38E06421-A6BB-4D10-8565-2812C2C5C6B3}" destId="{99FDF55F-B3E9-423D-AD21-A6446C5D7455}" srcOrd="1" destOrd="0" presId="urn:microsoft.com/office/officeart/2018/2/layout/IconVerticalSolidList"/>
    <dgm:cxn modelId="{C2B307AA-906D-49D9-9600-98CDCE05D850}" type="presParOf" srcId="{38E06421-A6BB-4D10-8565-2812C2C5C6B3}" destId="{E98BD5F1-E6F1-491F-A8EE-6A9AD649521E}" srcOrd="2" destOrd="0" presId="urn:microsoft.com/office/officeart/2018/2/layout/IconVerticalSolidList"/>
    <dgm:cxn modelId="{7A5E6370-0020-47EC-A833-63E4C9D2F0A0}" type="presParOf" srcId="{38E06421-A6BB-4D10-8565-2812C2C5C6B3}" destId="{80F6AD63-74FB-40E4-9D40-4178AFD87F60}" srcOrd="3" destOrd="0" presId="urn:microsoft.com/office/officeart/2018/2/layout/IconVerticalSolidList"/>
    <dgm:cxn modelId="{195981E5-AAF7-4636-9881-EDB11FD06078}" type="presParOf" srcId="{D40A0249-41A7-44A6-A657-361E8C18FD42}" destId="{1375F890-B8F8-4966-ABCD-B672FD4512B7}" srcOrd="3" destOrd="0" presId="urn:microsoft.com/office/officeart/2018/2/layout/IconVerticalSolidList"/>
    <dgm:cxn modelId="{DE34A92F-AE68-49F1-8749-A5000F81A7F4}" type="presParOf" srcId="{D40A0249-41A7-44A6-A657-361E8C18FD42}" destId="{9887B295-B446-4B8E-AEA4-76754DE9DD89}" srcOrd="4" destOrd="0" presId="urn:microsoft.com/office/officeart/2018/2/layout/IconVerticalSolidList"/>
    <dgm:cxn modelId="{641E1C77-41F7-455B-966B-38B0243CB491}" type="presParOf" srcId="{9887B295-B446-4B8E-AEA4-76754DE9DD89}" destId="{436A8B1C-2D30-44BB-9150-7099503C8960}" srcOrd="0" destOrd="0" presId="urn:microsoft.com/office/officeart/2018/2/layout/IconVerticalSolidList"/>
    <dgm:cxn modelId="{3C0F3A2E-2DBD-464E-8246-DDC7FFCD0A54}" type="presParOf" srcId="{9887B295-B446-4B8E-AEA4-76754DE9DD89}" destId="{1A8B8B62-3037-4506-89D7-28710774070B}" srcOrd="1" destOrd="0" presId="urn:microsoft.com/office/officeart/2018/2/layout/IconVerticalSolidList"/>
    <dgm:cxn modelId="{51BD164D-5597-4D19-B0A5-EFDDF9A1B9C4}" type="presParOf" srcId="{9887B295-B446-4B8E-AEA4-76754DE9DD89}" destId="{2FFC6342-A780-4396-8FAC-8E7FAE77A6E2}" srcOrd="2" destOrd="0" presId="urn:microsoft.com/office/officeart/2018/2/layout/IconVerticalSolidList"/>
    <dgm:cxn modelId="{FA0567AD-06AA-4E91-B22E-25D56499FF32}" type="presParOf" srcId="{9887B295-B446-4B8E-AEA4-76754DE9DD89}" destId="{D5847293-6F0A-4807-B203-585610F4F535}" srcOrd="3" destOrd="0" presId="urn:microsoft.com/office/officeart/2018/2/layout/IconVerticalSolidList"/>
    <dgm:cxn modelId="{54A2B800-58E4-4BCE-B0C3-B597A8B5C422}" type="presParOf" srcId="{D40A0249-41A7-44A6-A657-361E8C18FD42}" destId="{9D328D97-390D-4EF3-9F1C-A0B29E2591D8}" srcOrd="5" destOrd="0" presId="urn:microsoft.com/office/officeart/2018/2/layout/IconVerticalSolidList"/>
    <dgm:cxn modelId="{6F24F6D1-C0DA-4E45-BCF9-B18107362C3F}" type="presParOf" srcId="{D40A0249-41A7-44A6-A657-361E8C18FD42}" destId="{FB5FA38F-BCBA-40CB-900C-66160E6E82AF}" srcOrd="6" destOrd="0" presId="urn:microsoft.com/office/officeart/2018/2/layout/IconVerticalSolidList"/>
    <dgm:cxn modelId="{D16FB927-D936-4917-8CA9-CBF3035AB3F0}" type="presParOf" srcId="{FB5FA38F-BCBA-40CB-900C-66160E6E82AF}" destId="{1D0FB58E-CDFA-42EB-8A8D-DEC48832DA64}" srcOrd="0" destOrd="0" presId="urn:microsoft.com/office/officeart/2018/2/layout/IconVerticalSolidList"/>
    <dgm:cxn modelId="{AFFE7BFF-C92A-418D-AE7B-500C17FC1528}" type="presParOf" srcId="{FB5FA38F-BCBA-40CB-900C-66160E6E82AF}" destId="{E51C816E-53C7-4E68-832C-C8ED37ED22C1}" srcOrd="1" destOrd="0" presId="urn:microsoft.com/office/officeart/2018/2/layout/IconVerticalSolidList"/>
    <dgm:cxn modelId="{282767B1-5098-4BA3-8891-9373CAA3BFE8}" type="presParOf" srcId="{FB5FA38F-BCBA-40CB-900C-66160E6E82AF}" destId="{F0FF54F2-4361-49DA-ACA9-4F8B566BEBD7}" srcOrd="2" destOrd="0" presId="urn:microsoft.com/office/officeart/2018/2/layout/IconVerticalSolidList"/>
    <dgm:cxn modelId="{2C150404-161A-4107-B23C-5589F7E1777C}" type="presParOf" srcId="{FB5FA38F-BCBA-40CB-900C-66160E6E82AF}" destId="{D508B705-5AD2-4A3F-9990-8F328FE80339}" srcOrd="3" destOrd="0" presId="urn:microsoft.com/office/officeart/2018/2/layout/IconVerticalSolidList"/>
    <dgm:cxn modelId="{255ED0E4-4E7D-4C91-A593-46DEAFF849E8}" type="presParOf" srcId="{D40A0249-41A7-44A6-A657-361E8C18FD42}" destId="{984AB6AD-BEBD-46C4-B4A7-196CCBB288CE}" srcOrd="7" destOrd="0" presId="urn:microsoft.com/office/officeart/2018/2/layout/IconVerticalSolidList"/>
    <dgm:cxn modelId="{1C98E170-AF21-46BA-B8CC-1C593A72CB12}" type="presParOf" srcId="{D40A0249-41A7-44A6-A657-361E8C18FD42}" destId="{88BBF796-DD7D-4966-B886-E3D460E0A75C}" srcOrd="8" destOrd="0" presId="urn:microsoft.com/office/officeart/2018/2/layout/IconVerticalSolidList"/>
    <dgm:cxn modelId="{2698F0FF-F4FB-4AA8-9906-DB29E04F21B6}" type="presParOf" srcId="{88BBF796-DD7D-4966-B886-E3D460E0A75C}" destId="{4FDF31C3-D6A5-4F67-B3BC-08909C165AAF}" srcOrd="0" destOrd="0" presId="urn:microsoft.com/office/officeart/2018/2/layout/IconVerticalSolidList"/>
    <dgm:cxn modelId="{EC1FAE38-5C04-44DC-B36C-E61213AFB652}" type="presParOf" srcId="{88BBF796-DD7D-4966-B886-E3D460E0A75C}" destId="{AD026C1C-7A6C-40D4-B11D-3F498531DAB8}" srcOrd="1" destOrd="0" presId="urn:microsoft.com/office/officeart/2018/2/layout/IconVerticalSolidList"/>
    <dgm:cxn modelId="{BFBF7738-F9A2-4AF2-A4E6-D633086A50E0}" type="presParOf" srcId="{88BBF796-DD7D-4966-B886-E3D460E0A75C}" destId="{71EBE22B-7A43-4FBB-9878-D85EE0FC3BAF}" srcOrd="2" destOrd="0" presId="urn:microsoft.com/office/officeart/2018/2/layout/IconVerticalSolidList"/>
    <dgm:cxn modelId="{39917F1C-EF5A-45D2-B9DF-468BE4879F49}" type="presParOf" srcId="{88BBF796-DD7D-4966-B886-E3D460E0A75C}" destId="{0757BD38-9AF2-4C5A-ACE9-72C4F1C36E2D}" srcOrd="3" destOrd="0" presId="urn:microsoft.com/office/officeart/2018/2/layout/IconVerticalSolidList"/>
    <dgm:cxn modelId="{455D0B2B-4716-4E64-8B4B-31EDE068E92E}" type="presParOf" srcId="{D40A0249-41A7-44A6-A657-361E8C18FD42}" destId="{D59E54C2-66B7-4449-A154-71E4E2615651}" srcOrd="9" destOrd="0" presId="urn:microsoft.com/office/officeart/2018/2/layout/IconVerticalSolidList"/>
    <dgm:cxn modelId="{B4372B6A-3E38-48BE-9048-A1B88A858810}" type="presParOf" srcId="{D40A0249-41A7-44A6-A657-361E8C18FD42}" destId="{3733E67E-F011-4A60-8C30-5AD1CC6EF082}" srcOrd="10" destOrd="0" presId="urn:microsoft.com/office/officeart/2018/2/layout/IconVerticalSolidList"/>
    <dgm:cxn modelId="{1551DAAF-F68E-47A9-87C8-839F53F24FBB}" type="presParOf" srcId="{3733E67E-F011-4A60-8C30-5AD1CC6EF082}" destId="{7943C912-F10A-4435-AE67-ED01862E3A56}" srcOrd="0" destOrd="0" presId="urn:microsoft.com/office/officeart/2018/2/layout/IconVerticalSolidList"/>
    <dgm:cxn modelId="{71DADAC7-BB01-498F-B3DD-2B6F66D55D41}" type="presParOf" srcId="{3733E67E-F011-4A60-8C30-5AD1CC6EF082}" destId="{4BD19F1F-F6F5-4275-89D5-5BC938E447CE}" srcOrd="1" destOrd="0" presId="urn:microsoft.com/office/officeart/2018/2/layout/IconVerticalSolidList"/>
    <dgm:cxn modelId="{CDC66722-26A7-4195-AC9E-9E61762A5A41}" type="presParOf" srcId="{3733E67E-F011-4A60-8C30-5AD1CC6EF082}" destId="{F84BDC6C-7374-42B1-BE2B-8882CD299827}" srcOrd="2" destOrd="0" presId="urn:microsoft.com/office/officeart/2018/2/layout/IconVerticalSolidList"/>
    <dgm:cxn modelId="{AF63A173-E447-4126-8094-B4FA2E259D1C}" type="presParOf" srcId="{3733E67E-F011-4A60-8C30-5AD1CC6EF082}" destId="{397D0702-EAF1-432F-8107-BF90F42B5169}" srcOrd="3" destOrd="0" presId="urn:microsoft.com/office/officeart/2018/2/layout/IconVerticalSolidList"/>
    <dgm:cxn modelId="{512F7293-A1EE-45DD-A2F0-74AD66BFBEA3}" type="presParOf" srcId="{D40A0249-41A7-44A6-A657-361E8C18FD42}" destId="{FB793696-9B2C-4900-96AE-F520906B4F92}" srcOrd="11" destOrd="0" presId="urn:microsoft.com/office/officeart/2018/2/layout/IconVerticalSolidList"/>
    <dgm:cxn modelId="{66F3A9D9-9F32-42A8-BA15-853996EF2D82}" type="presParOf" srcId="{D40A0249-41A7-44A6-A657-361E8C18FD42}" destId="{68D08099-6C01-47C9-96B1-4451B4A62F1A}" srcOrd="12" destOrd="0" presId="urn:microsoft.com/office/officeart/2018/2/layout/IconVerticalSolidList"/>
    <dgm:cxn modelId="{6DA1D0F0-0D03-4D7A-8B0E-0551C9CEDFF0}" type="presParOf" srcId="{68D08099-6C01-47C9-96B1-4451B4A62F1A}" destId="{410CE5BB-4C99-4BE9-B7DA-1FD4B19768DB}" srcOrd="0" destOrd="0" presId="urn:microsoft.com/office/officeart/2018/2/layout/IconVerticalSolidList"/>
    <dgm:cxn modelId="{B1F727C5-DEAD-4479-B87A-A9EDE387AF98}" type="presParOf" srcId="{68D08099-6C01-47C9-96B1-4451B4A62F1A}" destId="{07B7C92B-5DF5-48DA-AAF4-A09E71EA68CD}" srcOrd="1" destOrd="0" presId="urn:microsoft.com/office/officeart/2018/2/layout/IconVerticalSolidList"/>
    <dgm:cxn modelId="{57E10552-E885-48F2-81E5-800CB8A04509}" type="presParOf" srcId="{68D08099-6C01-47C9-96B1-4451B4A62F1A}" destId="{E5108CF7-7CF2-469F-9CA8-F2462CC95DDB}" srcOrd="2" destOrd="0" presId="urn:microsoft.com/office/officeart/2018/2/layout/IconVerticalSolidList"/>
    <dgm:cxn modelId="{CEDC8FED-F530-4F63-A406-D4C2B6216DE2}" type="presParOf" srcId="{68D08099-6C01-47C9-96B1-4451B4A62F1A}" destId="{8ED5C2F1-45A1-4609-A9DF-8998DD238376}"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4D957C-BFAC-446D-9573-48333BEC34E6}">
      <dsp:nvSpPr>
        <dsp:cNvPr id="0" name=""/>
        <dsp:cNvSpPr/>
      </dsp:nvSpPr>
      <dsp:spPr>
        <a:xfrm>
          <a:off x="0" y="421"/>
          <a:ext cx="5651622" cy="579618"/>
        </a:xfrm>
        <a:prstGeom prst="rect">
          <a:avLst/>
        </a:prstGeom>
        <a:solidFill>
          <a:schemeClr val="dk2">
            <a:tint val="40000"/>
            <a:hueOff val="0"/>
            <a:satOff val="0"/>
            <a:lumOff val="0"/>
            <a:alphaOff val="0"/>
          </a:schemeClr>
        </a:solidFill>
        <a:ln w="6350" cap="flat" cmpd="sng" algn="ctr">
          <a:solidFill>
            <a:schemeClr val="dk2">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BE6B2CCF-B717-4C6F-9115-44EF0ECE6018}">
      <dsp:nvSpPr>
        <dsp:cNvPr id="0" name=""/>
        <dsp:cNvSpPr/>
      </dsp:nvSpPr>
      <dsp:spPr>
        <a:xfrm>
          <a:off x="214972" y="170473"/>
          <a:ext cx="239513" cy="239513"/>
        </a:xfrm>
        <a:prstGeom prst="rect">
          <a:avLst/>
        </a:prstGeom>
        <a:blipFill>
          <a:blip xmlns:r="http://schemas.openxmlformats.org/officeDocument/2006/relationships" r:embed="rId1"/>
          <a:srcRect/>
          <a:stretch>
            <a:fillRect l="-17000" r="-17000"/>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C95AF6F0-F4DA-48FE-85EB-61ADFB42AA13}">
      <dsp:nvSpPr>
        <dsp:cNvPr id="0" name=""/>
        <dsp:cNvSpPr/>
      </dsp:nvSpPr>
      <dsp:spPr>
        <a:xfrm>
          <a:off x="669459" y="421"/>
          <a:ext cx="4982163" cy="579618"/>
        </a:xfrm>
        <a:prstGeom prst="rect">
          <a:avLst/>
        </a:prstGeom>
        <a:noFill/>
        <a:ln w="635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61343" tIns="61343" rIns="61343" bIns="61343" numCol="1" spcCol="1270" anchor="ctr" anchorCtr="0">
          <a:noAutofit/>
        </a:bodyPr>
        <a:lstStyle/>
        <a:p>
          <a:pPr marL="0" lvl="0" indent="0" algn="l" defTabSz="711200">
            <a:lnSpc>
              <a:spcPct val="100000"/>
            </a:lnSpc>
            <a:spcBef>
              <a:spcPct val="0"/>
            </a:spcBef>
            <a:spcAft>
              <a:spcPct val="35000"/>
            </a:spcAft>
            <a:buNone/>
          </a:pPr>
          <a:r>
            <a:rPr lang="en-US" sz="1600" b="1" kern="1200" noProof="0" dirty="0">
              <a:effectLst>
                <a:glow rad="152400">
                  <a:schemeClr val="bg1">
                    <a:alpha val="19000"/>
                  </a:schemeClr>
                </a:glow>
              </a:effectLst>
            </a:rPr>
            <a:t>INTRODUCTION</a:t>
          </a:r>
        </a:p>
      </dsp:txBody>
      <dsp:txXfrm>
        <a:off x="669459" y="421"/>
        <a:ext cx="4982163" cy="579618"/>
      </dsp:txXfrm>
    </dsp:sp>
    <dsp:sp modelId="{79919C57-A32A-40F6-B106-B4E0CE644E4C}">
      <dsp:nvSpPr>
        <dsp:cNvPr id="0" name=""/>
        <dsp:cNvSpPr/>
      </dsp:nvSpPr>
      <dsp:spPr>
        <a:xfrm>
          <a:off x="0" y="724944"/>
          <a:ext cx="5651622" cy="579618"/>
        </a:xfrm>
        <a:prstGeom prst="rect">
          <a:avLst/>
        </a:prstGeom>
        <a:solidFill>
          <a:schemeClr val="dk2">
            <a:tint val="40000"/>
            <a:hueOff val="0"/>
            <a:satOff val="0"/>
            <a:lumOff val="0"/>
            <a:alphaOff val="0"/>
          </a:schemeClr>
        </a:solidFill>
        <a:ln w="6350" cap="flat" cmpd="sng" algn="ctr">
          <a:solidFill>
            <a:schemeClr val="dk2">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99FDF55F-B3E9-423D-AD21-A6446C5D7455}">
      <dsp:nvSpPr>
        <dsp:cNvPr id="0" name=""/>
        <dsp:cNvSpPr/>
      </dsp:nvSpPr>
      <dsp:spPr>
        <a:xfrm>
          <a:off x="214972" y="894996"/>
          <a:ext cx="239513" cy="239513"/>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80F6AD63-74FB-40E4-9D40-4178AFD87F60}">
      <dsp:nvSpPr>
        <dsp:cNvPr id="0" name=""/>
        <dsp:cNvSpPr/>
      </dsp:nvSpPr>
      <dsp:spPr>
        <a:xfrm>
          <a:off x="669459" y="724944"/>
          <a:ext cx="4982163" cy="579618"/>
        </a:xfrm>
        <a:prstGeom prst="rect">
          <a:avLst/>
        </a:prstGeom>
        <a:noFill/>
        <a:ln w="635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61343" tIns="61343" rIns="61343" bIns="61343" numCol="1" spcCol="1270" anchor="ctr" anchorCtr="0">
          <a:noAutofit/>
        </a:bodyPr>
        <a:lstStyle/>
        <a:p>
          <a:pPr marL="0" lvl="0" indent="0" algn="l" defTabSz="711200">
            <a:lnSpc>
              <a:spcPct val="100000"/>
            </a:lnSpc>
            <a:spcBef>
              <a:spcPct val="0"/>
            </a:spcBef>
            <a:spcAft>
              <a:spcPct val="35000"/>
            </a:spcAft>
            <a:buNone/>
          </a:pPr>
          <a:r>
            <a:rPr lang="en-US" sz="1600" b="1" kern="1200" noProof="0">
              <a:effectLst>
                <a:glow rad="152400">
                  <a:schemeClr val="bg1">
                    <a:alpha val="19000"/>
                  </a:schemeClr>
                </a:glow>
              </a:effectLst>
            </a:rPr>
            <a:t>OBJECTIVE</a:t>
          </a:r>
          <a:endParaRPr lang="en-US" sz="1600" b="1" kern="1200" noProof="0" dirty="0">
            <a:effectLst>
              <a:glow rad="152400">
                <a:schemeClr val="bg1">
                  <a:alpha val="19000"/>
                </a:schemeClr>
              </a:glow>
            </a:effectLst>
          </a:endParaRPr>
        </a:p>
      </dsp:txBody>
      <dsp:txXfrm>
        <a:off x="669459" y="724944"/>
        <a:ext cx="4982163" cy="579618"/>
      </dsp:txXfrm>
    </dsp:sp>
    <dsp:sp modelId="{436A8B1C-2D30-44BB-9150-7099503C8960}">
      <dsp:nvSpPr>
        <dsp:cNvPr id="0" name=""/>
        <dsp:cNvSpPr/>
      </dsp:nvSpPr>
      <dsp:spPr>
        <a:xfrm>
          <a:off x="0" y="1449467"/>
          <a:ext cx="5651622" cy="579618"/>
        </a:xfrm>
        <a:prstGeom prst="rect">
          <a:avLst/>
        </a:prstGeom>
        <a:solidFill>
          <a:schemeClr val="dk2">
            <a:tint val="40000"/>
            <a:hueOff val="0"/>
            <a:satOff val="0"/>
            <a:lumOff val="0"/>
            <a:alphaOff val="0"/>
          </a:schemeClr>
        </a:solidFill>
        <a:ln w="6350" cap="flat" cmpd="sng" algn="ctr">
          <a:solidFill>
            <a:schemeClr val="dk2">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1A8B8B62-3037-4506-89D7-28710774070B}">
      <dsp:nvSpPr>
        <dsp:cNvPr id="0" name=""/>
        <dsp:cNvSpPr/>
      </dsp:nvSpPr>
      <dsp:spPr>
        <a:xfrm>
          <a:off x="225859" y="1630406"/>
          <a:ext cx="217740" cy="21774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D5847293-6F0A-4807-B203-585610F4F535}">
      <dsp:nvSpPr>
        <dsp:cNvPr id="0" name=""/>
        <dsp:cNvSpPr/>
      </dsp:nvSpPr>
      <dsp:spPr>
        <a:xfrm>
          <a:off x="669459" y="1449467"/>
          <a:ext cx="4982163" cy="579618"/>
        </a:xfrm>
        <a:prstGeom prst="rect">
          <a:avLst/>
        </a:prstGeom>
        <a:noFill/>
        <a:ln w="635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61343" tIns="61343" rIns="61343" bIns="61343" numCol="1" spcCol="1270" anchor="ctr" anchorCtr="0">
          <a:noAutofit/>
        </a:bodyPr>
        <a:lstStyle/>
        <a:p>
          <a:pPr marL="0" lvl="0" indent="0" algn="l" defTabSz="711200">
            <a:lnSpc>
              <a:spcPct val="100000"/>
            </a:lnSpc>
            <a:spcBef>
              <a:spcPct val="0"/>
            </a:spcBef>
            <a:spcAft>
              <a:spcPct val="35000"/>
            </a:spcAft>
            <a:buNone/>
          </a:pPr>
          <a:r>
            <a:rPr lang="en-US" sz="1600" b="1" kern="1200" noProof="0">
              <a:effectLst>
                <a:glow rad="152400">
                  <a:schemeClr val="bg1">
                    <a:alpha val="19000"/>
                  </a:schemeClr>
                </a:glow>
              </a:effectLst>
            </a:rPr>
            <a:t>DATA COLLECTION </a:t>
          </a:r>
          <a:endParaRPr lang="en-US" sz="1600" b="1" kern="1200" noProof="0" dirty="0">
            <a:effectLst>
              <a:glow rad="152400">
                <a:schemeClr val="bg1">
                  <a:alpha val="19000"/>
                </a:schemeClr>
              </a:glow>
            </a:effectLst>
          </a:endParaRPr>
        </a:p>
      </dsp:txBody>
      <dsp:txXfrm>
        <a:off x="669459" y="1449467"/>
        <a:ext cx="4982163" cy="579618"/>
      </dsp:txXfrm>
    </dsp:sp>
    <dsp:sp modelId="{1D0FB58E-CDFA-42EB-8A8D-DEC48832DA64}">
      <dsp:nvSpPr>
        <dsp:cNvPr id="0" name=""/>
        <dsp:cNvSpPr/>
      </dsp:nvSpPr>
      <dsp:spPr>
        <a:xfrm>
          <a:off x="0" y="2196717"/>
          <a:ext cx="5651622" cy="579618"/>
        </a:xfrm>
        <a:prstGeom prst="roundRect">
          <a:avLst>
            <a:gd name="adj" fmla="val 10000"/>
          </a:avLst>
        </a:prstGeom>
        <a:solidFill>
          <a:schemeClr val="dk2">
            <a:tint val="40000"/>
            <a:hueOff val="0"/>
            <a:satOff val="0"/>
            <a:lumOff val="0"/>
            <a:alphaOff val="0"/>
          </a:schemeClr>
        </a:solidFill>
        <a:ln w="6350" cap="flat" cmpd="sng" algn="ctr">
          <a:solidFill>
            <a:schemeClr val="dk2">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E51C816E-53C7-4E68-832C-C8ED37ED22C1}">
      <dsp:nvSpPr>
        <dsp:cNvPr id="0" name=""/>
        <dsp:cNvSpPr/>
      </dsp:nvSpPr>
      <dsp:spPr>
        <a:xfrm>
          <a:off x="175334" y="2304404"/>
          <a:ext cx="318790" cy="31879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D508B705-5AD2-4A3F-9990-8F328FE80339}">
      <dsp:nvSpPr>
        <dsp:cNvPr id="0" name=""/>
        <dsp:cNvSpPr/>
      </dsp:nvSpPr>
      <dsp:spPr>
        <a:xfrm>
          <a:off x="669459" y="2173990"/>
          <a:ext cx="4982163" cy="579618"/>
        </a:xfrm>
        <a:prstGeom prst="rect">
          <a:avLst/>
        </a:prstGeom>
        <a:noFill/>
        <a:ln w="635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61343" tIns="61343" rIns="61343" bIns="61343" numCol="1" spcCol="1270" anchor="ctr" anchorCtr="0">
          <a:noAutofit/>
        </a:bodyPr>
        <a:lstStyle/>
        <a:p>
          <a:pPr marL="0" lvl="0" indent="0" algn="l" defTabSz="711200">
            <a:lnSpc>
              <a:spcPct val="100000"/>
            </a:lnSpc>
            <a:spcBef>
              <a:spcPct val="0"/>
            </a:spcBef>
            <a:spcAft>
              <a:spcPct val="35000"/>
            </a:spcAft>
            <a:buNone/>
          </a:pPr>
          <a:r>
            <a:rPr lang="en-US" sz="1600" b="1" kern="1200" noProof="0">
              <a:effectLst>
                <a:glow rad="152400">
                  <a:schemeClr val="bg1">
                    <a:alpha val="19000"/>
                  </a:schemeClr>
                </a:glow>
              </a:effectLst>
            </a:rPr>
            <a:t>DATA PREPROCESSING, VISUALIZATION</a:t>
          </a:r>
          <a:endParaRPr lang="en-US" sz="1600" b="1" kern="1200" noProof="0" dirty="0">
            <a:effectLst>
              <a:glow rad="152400">
                <a:schemeClr val="bg1">
                  <a:alpha val="19000"/>
                </a:schemeClr>
              </a:glow>
            </a:effectLst>
          </a:endParaRPr>
        </a:p>
      </dsp:txBody>
      <dsp:txXfrm>
        <a:off x="669459" y="2173990"/>
        <a:ext cx="4982163" cy="579618"/>
      </dsp:txXfrm>
    </dsp:sp>
    <dsp:sp modelId="{4FDF31C3-D6A5-4F67-B3BC-08909C165AAF}">
      <dsp:nvSpPr>
        <dsp:cNvPr id="0" name=""/>
        <dsp:cNvSpPr/>
      </dsp:nvSpPr>
      <dsp:spPr>
        <a:xfrm>
          <a:off x="0" y="2898513"/>
          <a:ext cx="5651622" cy="579618"/>
        </a:xfrm>
        <a:prstGeom prst="roundRect">
          <a:avLst>
            <a:gd name="adj" fmla="val 10000"/>
          </a:avLst>
        </a:prstGeom>
        <a:solidFill>
          <a:schemeClr val="dk2">
            <a:tint val="40000"/>
            <a:hueOff val="0"/>
            <a:satOff val="0"/>
            <a:lumOff val="0"/>
            <a:alphaOff val="0"/>
          </a:schemeClr>
        </a:solidFill>
        <a:ln w="6350" cap="flat" cmpd="sng" algn="ctr">
          <a:solidFill>
            <a:schemeClr val="dk2">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AD026C1C-7A6C-40D4-B11D-3F498531DAB8}">
      <dsp:nvSpPr>
        <dsp:cNvPr id="0" name=""/>
        <dsp:cNvSpPr/>
      </dsp:nvSpPr>
      <dsp:spPr>
        <a:xfrm>
          <a:off x="175334" y="3028928"/>
          <a:ext cx="318790" cy="31879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0757BD38-9AF2-4C5A-ACE9-72C4F1C36E2D}">
      <dsp:nvSpPr>
        <dsp:cNvPr id="0" name=""/>
        <dsp:cNvSpPr/>
      </dsp:nvSpPr>
      <dsp:spPr>
        <a:xfrm>
          <a:off x="669459" y="2898513"/>
          <a:ext cx="4982163" cy="579618"/>
        </a:xfrm>
        <a:prstGeom prst="rect">
          <a:avLst/>
        </a:prstGeom>
        <a:noFill/>
        <a:ln w="635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61343" tIns="61343" rIns="61343" bIns="61343" numCol="1" spcCol="1270" anchor="ctr" anchorCtr="0">
          <a:noAutofit/>
        </a:bodyPr>
        <a:lstStyle/>
        <a:p>
          <a:pPr marL="0" lvl="0" indent="0" algn="l" defTabSz="711200">
            <a:lnSpc>
              <a:spcPct val="100000"/>
            </a:lnSpc>
            <a:spcBef>
              <a:spcPct val="0"/>
            </a:spcBef>
            <a:spcAft>
              <a:spcPct val="35000"/>
            </a:spcAft>
            <a:buNone/>
          </a:pPr>
          <a:r>
            <a:rPr lang="en-US" sz="1600" b="1" kern="1200" noProof="0">
              <a:effectLst>
                <a:glow rad="152400">
                  <a:schemeClr val="bg1">
                    <a:alpha val="19000"/>
                  </a:schemeClr>
                </a:glow>
              </a:effectLst>
            </a:rPr>
            <a:t>ALGORITHMS</a:t>
          </a:r>
          <a:endParaRPr lang="en-US" sz="1600" b="1" kern="1200" noProof="0" dirty="0">
            <a:effectLst>
              <a:glow rad="152400">
                <a:schemeClr val="bg1">
                  <a:alpha val="19000"/>
                </a:schemeClr>
              </a:glow>
            </a:effectLst>
          </a:endParaRPr>
        </a:p>
      </dsp:txBody>
      <dsp:txXfrm>
        <a:off x="669459" y="2898513"/>
        <a:ext cx="4982163" cy="579618"/>
      </dsp:txXfrm>
    </dsp:sp>
    <dsp:sp modelId="{7943C912-F10A-4435-AE67-ED01862E3A56}">
      <dsp:nvSpPr>
        <dsp:cNvPr id="0" name=""/>
        <dsp:cNvSpPr/>
      </dsp:nvSpPr>
      <dsp:spPr>
        <a:xfrm>
          <a:off x="0" y="3623037"/>
          <a:ext cx="5651622" cy="579618"/>
        </a:xfrm>
        <a:prstGeom prst="roundRect">
          <a:avLst>
            <a:gd name="adj" fmla="val 10000"/>
          </a:avLst>
        </a:prstGeom>
        <a:solidFill>
          <a:schemeClr val="dk2">
            <a:tint val="40000"/>
            <a:hueOff val="0"/>
            <a:satOff val="0"/>
            <a:lumOff val="0"/>
            <a:alphaOff val="0"/>
          </a:schemeClr>
        </a:solidFill>
        <a:ln w="6350" cap="flat" cmpd="sng" algn="ctr">
          <a:solidFill>
            <a:schemeClr val="dk2">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4BD19F1F-F6F5-4275-89D5-5BC938E447CE}">
      <dsp:nvSpPr>
        <dsp:cNvPr id="0" name=""/>
        <dsp:cNvSpPr/>
      </dsp:nvSpPr>
      <dsp:spPr>
        <a:xfrm>
          <a:off x="175334" y="3753451"/>
          <a:ext cx="318790" cy="31879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397D0702-EAF1-432F-8107-BF90F42B5169}">
      <dsp:nvSpPr>
        <dsp:cNvPr id="0" name=""/>
        <dsp:cNvSpPr/>
      </dsp:nvSpPr>
      <dsp:spPr>
        <a:xfrm flipH="1">
          <a:off x="669459" y="3623037"/>
          <a:ext cx="4982163" cy="579618"/>
        </a:xfrm>
        <a:prstGeom prst="rect">
          <a:avLst/>
        </a:prstGeom>
        <a:noFill/>
        <a:ln w="635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61343" tIns="61343" rIns="61343" bIns="61343" numCol="1" spcCol="1270" anchor="ctr" anchorCtr="0">
          <a:noAutofit/>
        </a:bodyPr>
        <a:lstStyle/>
        <a:p>
          <a:pPr marL="0" lvl="0" indent="0" algn="l" defTabSz="711200">
            <a:lnSpc>
              <a:spcPct val="100000"/>
            </a:lnSpc>
            <a:spcBef>
              <a:spcPct val="0"/>
            </a:spcBef>
            <a:spcAft>
              <a:spcPct val="35000"/>
            </a:spcAft>
            <a:buNone/>
          </a:pPr>
          <a:r>
            <a:rPr lang="en-US" sz="1600" b="1" kern="1200" noProof="0">
              <a:effectLst>
                <a:glow rad="152400">
                  <a:schemeClr val="bg1">
                    <a:alpha val="19000"/>
                  </a:schemeClr>
                </a:glow>
              </a:effectLst>
            </a:rPr>
            <a:t>MODEL BUILDING</a:t>
          </a:r>
          <a:endParaRPr lang="en-US" sz="1600" b="1" kern="1200" noProof="0" dirty="0">
            <a:effectLst>
              <a:glow rad="152400">
                <a:schemeClr val="bg1">
                  <a:alpha val="19000"/>
                </a:schemeClr>
              </a:glow>
            </a:effectLst>
          </a:endParaRPr>
        </a:p>
      </dsp:txBody>
      <dsp:txXfrm>
        <a:off x="669459" y="3623037"/>
        <a:ext cx="4982163" cy="579618"/>
      </dsp:txXfrm>
    </dsp:sp>
    <dsp:sp modelId="{410CE5BB-4C99-4BE9-B7DA-1FD4B19768DB}">
      <dsp:nvSpPr>
        <dsp:cNvPr id="0" name=""/>
        <dsp:cNvSpPr/>
      </dsp:nvSpPr>
      <dsp:spPr>
        <a:xfrm>
          <a:off x="0" y="4347560"/>
          <a:ext cx="5651622" cy="579618"/>
        </a:xfrm>
        <a:prstGeom prst="roundRect">
          <a:avLst>
            <a:gd name="adj" fmla="val 10000"/>
          </a:avLst>
        </a:prstGeom>
        <a:solidFill>
          <a:schemeClr val="dk2">
            <a:tint val="40000"/>
            <a:hueOff val="0"/>
            <a:satOff val="0"/>
            <a:lumOff val="0"/>
            <a:alphaOff val="0"/>
          </a:schemeClr>
        </a:solidFill>
        <a:ln w="6350" cap="flat" cmpd="sng" algn="ctr">
          <a:solidFill>
            <a:schemeClr val="dk2">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07B7C92B-5DF5-48DA-AAF4-A09E71EA68CD}">
      <dsp:nvSpPr>
        <dsp:cNvPr id="0" name=""/>
        <dsp:cNvSpPr/>
      </dsp:nvSpPr>
      <dsp:spPr>
        <a:xfrm>
          <a:off x="175334" y="4477974"/>
          <a:ext cx="318790" cy="31879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8ED5C2F1-45A1-4609-A9DF-8998DD238376}">
      <dsp:nvSpPr>
        <dsp:cNvPr id="0" name=""/>
        <dsp:cNvSpPr/>
      </dsp:nvSpPr>
      <dsp:spPr>
        <a:xfrm>
          <a:off x="669459" y="4347560"/>
          <a:ext cx="4982163" cy="579618"/>
        </a:xfrm>
        <a:prstGeom prst="rect">
          <a:avLst/>
        </a:prstGeom>
        <a:noFill/>
        <a:ln w="635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61343" tIns="61343" rIns="61343" bIns="61343" numCol="1" spcCol="1270" anchor="ctr" anchorCtr="0">
          <a:noAutofit/>
        </a:bodyPr>
        <a:lstStyle/>
        <a:p>
          <a:pPr marL="0" lvl="0" indent="0" algn="l" defTabSz="711200">
            <a:lnSpc>
              <a:spcPct val="100000"/>
            </a:lnSpc>
            <a:spcBef>
              <a:spcPct val="0"/>
            </a:spcBef>
            <a:spcAft>
              <a:spcPct val="35000"/>
            </a:spcAft>
            <a:buNone/>
          </a:pPr>
          <a:r>
            <a:rPr lang="en-US" sz="1600" b="1" kern="1200" noProof="0">
              <a:effectLst>
                <a:glow rad="152400">
                  <a:schemeClr val="bg1">
                    <a:alpha val="19000"/>
                  </a:schemeClr>
                </a:glow>
              </a:effectLst>
            </a:rPr>
            <a:t>CONCLUSION</a:t>
          </a:r>
          <a:endParaRPr lang="en-US" sz="1600" b="1" kern="1200" noProof="0" dirty="0">
            <a:effectLst>
              <a:glow rad="152400">
                <a:schemeClr val="bg1">
                  <a:alpha val="19000"/>
                </a:schemeClr>
              </a:glow>
            </a:effectLst>
          </a:endParaRPr>
        </a:p>
      </dsp:txBody>
      <dsp:txXfrm>
        <a:off x="669459" y="4347560"/>
        <a:ext cx="4982163" cy="57961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3A62EC2-9403-4E3F-B9EE-AC16CAC60FB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E89550C-613B-478E-B802-C73E6285242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369C108-6DA3-45F2-AE7E-50E80854775B}" type="datetimeFigureOut">
              <a:rPr lang="en-US" smtClean="0"/>
              <a:t>11/11/2021</a:t>
            </a:fld>
            <a:endParaRPr lang="en-US" dirty="0"/>
          </a:p>
        </p:txBody>
      </p:sp>
      <p:sp>
        <p:nvSpPr>
          <p:cNvPr id="4" name="Footer Placeholder 3">
            <a:extLst>
              <a:ext uri="{FF2B5EF4-FFF2-40B4-BE49-F238E27FC236}">
                <a16:creationId xmlns:a16="http://schemas.microsoft.com/office/drawing/2014/main" id="{D4013C7E-277B-477F-B8EF-FBEECB8A1FC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6496058-9ECC-48B6-8A85-7E3A3E39E82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6ED09B-8056-4B81-BB5B-ECA7E0231E72}" type="slidenum">
              <a:rPr lang="en-US" smtClean="0"/>
              <a:t>‹#›</a:t>
            </a:fld>
            <a:endParaRPr lang="en-US" dirty="0"/>
          </a:p>
        </p:txBody>
      </p:sp>
    </p:spTree>
    <p:extLst>
      <p:ext uri="{BB962C8B-B14F-4D97-AF65-F5344CB8AC3E}">
        <p14:creationId xmlns:p14="http://schemas.microsoft.com/office/powerpoint/2010/main" val="24753007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2.jpeg>
</file>

<file path=ppt/media/image3.jp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6A73B2-5605-4CC4-ADC6-622651651079}" type="datetimeFigureOut">
              <a:rPr lang="en-US" smtClean="0"/>
              <a:t>11/11/2021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ED664B-377C-4B68-AF4E-EBDA643118DF}" type="slidenum">
              <a:rPr lang="en-US" smtClean="0"/>
              <a:t>‹#›</a:t>
            </a:fld>
            <a:endParaRPr lang="en-US" dirty="0"/>
          </a:p>
        </p:txBody>
      </p:sp>
    </p:spTree>
    <p:extLst>
      <p:ext uri="{BB962C8B-B14F-4D97-AF65-F5344CB8AC3E}">
        <p14:creationId xmlns:p14="http://schemas.microsoft.com/office/powerpoint/2010/main" val="3672452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1</a:t>
            </a:fld>
            <a:endParaRPr lang="en-US" dirty="0"/>
          </a:p>
        </p:txBody>
      </p:sp>
    </p:spTree>
    <p:extLst>
      <p:ext uri="{BB962C8B-B14F-4D97-AF65-F5344CB8AC3E}">
        <p14:creationId xmlns:p14="http://schemas.microsoft.com/office/powerpoint/2010/main" val="1636299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10</a:t>
            </a:fld>
            <a:endParaRPr lang="en-US" dirty="0"/>
          </a:p>
        </p:txBody>
      </p:sp>
    </p:spTree>
    <p:extLst>
      <p:ext uri="{BB962C8B-B14F-4D97-AF65-F5344CB8AC3E}">
        <p14:creationId xmlns:p14="http://schemas.microsoft.com/office/powerpoint/2010/main" val="12219090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11</a:t>
            </a:fld>
            <a:endParaRPr lang="en-US" dirty="0"/>
          </a:p>
        </p:txBody>
      </p:sp>
    </p:spTree>
    <p:extLst>
      <p:ext uri="{BB962C8B-B14F-4D97-AF65-F5344CB8AC3E}">
        <p14:creationId xmlns:p14="http://schemas.microsoft.com/office/powerpoint/2010/main" val="22195141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12</a:t>
            </a:fld>
            <a:endParaRPr lang="en-US" dirty="0"/>
          </a:p>
        </p:txBody>
      </p:sp>
    </p:spTree>
    <p:extLst>
      <p:ext uri="{BB962C8B-B14F-4D97-AF65-F5344CB8AC3E}">
        <p14:creationId xmlns:p14="http://schemas.microsoft.com/office/powerpoint/2010/main" val="22489581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13</a:t>
            </a:fld>
            <a:endParaRPr lang="en-US" dirty="0"/>
          </a:p>
        </p:txBody>
      </p:sp>
    </p:spTree>
    <p:extLst>
      <p:ext uri="{BB962C8B-B14F-4D97-AF65-F5344CB8AC3E}">
        <p14:creationId xmlns:p14="http://schemas.microsoft.com/office/powerpoint/2010/main" val="39649041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14</a:t>
            </a:fld>
            <a:endParaRPr lang="en-US" dirty="0"/>
          </a:p>
        </p:txBody>
      </p:sp>
    </p:spTree>
    <p:extLst>
      <p:ext uri="{BB962C8B-B14F-4D97-AF65-F5344CB8AC3E}">
        <p14:creationId xmlns:p14="http://schemas.microsoft.com/office/powerpoint/2010/main" val="2999157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15</a:t>
            </a:fld>
            <a:endParaRPr lang="en-US" dirty="0"/>
          </a:p>
        </p:txBody>
      </p:sp>
    </p:spTree>
    <p:extLst>
      <p:ext uri="{BB962C8B-B14F-4D97-AF65-F5344CB8AC3E}">
        <p14:creationId xmlns:p14="http://schemas.microsoft.com/office/powerpoint/2010/main" val="13509603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16</a:t>
            </a:fld>
            <a:endParaRPr lang="en-US" dirty="0"/>
          </a:p>
        </p:txBody>
      </p:sp>
    </p:spTree>
    <p:extLst>
      <p:ext uri="{BB962C8B-B14F-4D97-AF65-F5344CB8AC3E}">
        <p14:creationId xmlns:p14="http://schemas.microsoft.com/office/powerpoint/2010/main" val="3232232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17</a:t>
            </a:fld>
            <a:endParaRPr lang="en-US" dirty="0"/>
          </a:p>
        </p:txBody>
      </p:sp>
    </p:spTree>
    <p:extLst>
      <p:ext uri="{BB962C8B-B14F-4D97-AF65-F5344CB8AC3E}">
        <p14:creationId xmlns:p14="http://schemas.microsoft.com/office/powerpoint/2010/main" val="39043561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18</a:t>
            </a:fld>
            <a:endParaRPr lang="en-US" dirty="0"/>
          </a:p>
        </p:txBody>
      </p:sp>
    </p:spTree>
    <p:extLst>
      <p:ext uri="{BB962C8B-B14F-4D97-AF65-F5344CB8AC3E}">
        <p14:creationId xmlns:p14="http://schemas.microsoft.com/office/powerpoint/2010/main" val="41465749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2</a:t>
            </a:fld>
            <a:endParaRPr lang="en-US" dirty="0"/>
          </a:p>
        </p:txBody>
      </p:sp>
    </p:spTree>
    <p:extLst>
      <p:ext uri="{BB962C8B-B14F-4D97-AF65-F5344CB8AC3E}">
        <p14:creationId xmlns:p14="http://schemas.microsoft.com/office/powerpoint/2010/main" val="2647748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3</a:t>
            </a:fld>
            <a:endParaRPr lang="en-US" dirty="0"/>
          </a:p>
        </p:txBody>
      </p:sp>
    </p:spTree>
    <p:extLst>
      <p:ext uri="{BB962C8B-B14F-4D97-AF65-F5344CB8AC3E}">
        <p14:creationId xmlns:p14="http://schemas.microsoft.com/office/powerpoint/2010/main" val="3050018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4</a:t>
            </a:fld>
            <a:endParaRPr lang="en-US" dirty="0"/>
          </a:p>
        </p:txBody>
      </p:sp>
    </p:spTree>
    <p:extLst>
      <p:ext uri="{BB962C8B-B14F-4D97-AF65-F5344CB8AC3E}">
        <p14:creationId xmlns:p14="http://schemas.microsoft.com/office/powerpoint/2010/main" val="1349680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5</a:t>
            </a:fld>
            <a:endParaRPr lang="en-US" dirty="0"/>
          </a:p>
        </p:txBody>
      </p:sp>
    </p:spTree>
    <p:extLst>
      <p:ext uri="{BB962C8B-B14F-4D97-AF65-F5344CB8AC3E}">
        <p14:creationId xmlns:p14="http://schemas.microsoft.com/office/powerpoint/2010/main" val="1251620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6</a:t>
            </a:fld>
            <a:endParaRPr lang="en-US" dirty="0"/>
          </a:p>
        </p:txBody>
      </p:sp>
    </p:spTree>
    <p:extLst>
      <p:ext uri="{BB962C8B-B14F-4D97-AF65-F5344CB8AC3E}">
        <p14:creationId xmlns:p14="http://schemas.microsoft.com/office/powerpoint/2010/main" val="17043719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7</a:t>
            </a:fld>
            <a:endParaRPr lang="en-US" dirty="0"/>
          </a:p>
        </p:txBody>
      </p:sp>
    </p:spTree>
    <p:extLst>
      <p:ext uri="{BB962C8B-B14F-4D97-AF65-F5344CB8AC3E}">
        <p14:creationId xmlns:p14="http://schemas.microsoft.com/office/powerpoint/2010/main" val="4100092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8</a:t>
            </a:fld>
            <a:endParaRPr lang="en-US" dirty="0"/>
          </a:p>
        </p:txBody>
      </p:sp>
    </p:spTree>
    <p:extLst>
      <p:ext uri="{BB962C8B-B14F-4D97-AF65-F5344CB8AC3E}">
        <p14:creationId xmlns:p14="http://schemas.microsoft.com/office/powerpoint/2010/main" val="3868373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FED664B-377C-4B68-AF4E-EBDA643118DF}" type="slidenum">
              <a:rPr lang="en-US" smtClean="0"/>
              <a:t>9</a:t>
            </a:fld>
            <a:endParaRPr lang="en-US" dirty="0"/>
          </a:p>
        </p:txBody>
      </p:sp>
    </p:spTree>
    <p:extLst>
      <p:ext uri="{BB962C8B-B14F-4D97-AF65-F5344CB8AC3E}">
        <p14:creationId xmlns:p14="http://schemas.microsoft.com/office/powerpoint/2010/main" val="1245489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9AB3A824-1A51-4B26-AD58-A6D8E14F6C04}" type="datetimeFigureOut">
              <a:rPr lang="en-US" smtClean="0"/>
              <a:t>11/11/2021</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2707781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smtClean="0"/>
              <a:t>11/11/2021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38428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smtClean="0"/>
              <a:t>11/11/2021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22238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D162C4-EDD9-4389-A98B-B87ECEA2A816}" type="datetimeFigureOut">
              <a:rPr lang="en-US" smtClean="0"/>
              <a:t>11/11/2021</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82275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3E5059C3-6A89-4494-99FF-5A4D6FFD50EB}" type="datetimeFigureOut">
              <a:rPr lang="en-US" smtClean="0"/>
              <a:t>11/11/2021</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2856116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CA954B2F-12DE-47F5-8894-472B206D2E1E}" type="datetimeFigureOut">
              <a:rPr lang="en-US" smtClean="0"/>
              <a:t>11/11/2021</a:t>
            </a:fld>
            <a:endParaRPr lang="en-US" dirty="0"/>
          </a:p>
        </p:txBody>
      </p:sp>
      <p:sp>
        <p:nvSpPr>
          <p:cNvPr id="9" name="Footer Placeholder 8"/>
          <p:cNvSpPr>
            <a:spLocks noGrp="1"/>
          </p:cNvSpPr>
          <p:nvPr>
            <p:ph type="ftr" sz="quarter" idx="11"/>
          </p:nvPr>
        </p:nvSpPr>
        <p:spPr/>
        <p:txBody>
          <a:bodyPr/>
          <a:lstStyle/>
          <a:p>
            <a:r>
              <a:rPr lang="en-US" dirty="0"/>
              <a:t>
              </a:t>
            </a:r>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66587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3CBC1C18-307B-4F68-A007-B5B542270E8D}" type="datetimeFigureOut">
              <a:rPr lang="en-US" smtClean="0"/>
              <a:t>11/11/2021</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55889930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smtClean="0"/>
              <a:t>11/11/2021</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0077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smtClean="0"/>
              <a:t>11/11/2021</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99894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37D525BB-DA17-4BA0-B3C8-3AC3ABC827E6}" type="datetimeFigureOut">
              <a:rPr lang="en-US" smtClean="0"/>
              <a:t>11/11/2021</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r>
              <a:rPr lang="en-US" dirty="0"/>
              <a:t>
              </a:t>
            </a:r>
          </a:p>
        </p:txBody>
      </p:sp>
      <p:sp>
        <p:nvSpPr>
          <p:cNvPr id="11" name="Slide Number Placeholder 10"/>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05352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16C4C9A-3960-41CF-A4E9-2A8FB932454B}" type="datetimeFigureOut">
              <a:rPr lang="en-US" smtClean="0"/>
              <a:t>11/11/2021</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r>
              <a:rPr lang="en-US" dirty="0"/>
              <a:t>
              </a:t>
            </a:r>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47789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3CBC1C18-307B-4F68-A007-B5B542270E8D}" type="datetimeFigureOut">
              <a:rPr lang="en-US" smtClean="0"/>
              <a:t>11/11/2021</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r>
              <a:rPr lang="en-US" dirty="0"/>
              <a:t>
              </a:t>
            </a:r>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65901181"/>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981E6A2-4656-4CFE-9BF4-39D81EE2CA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ill Sans MT" panose="020B0502020104020203"/>
              <a:ea typeface="+mn-ea"/>
              <a:cs typeface="+mn-cs"/>
            </a:endParaRPr>
          </a:p>
        </p:txBody>
      </p:sp>
      <p:sp>
        <p:nvSpPr>
          <p:cNvPr id="2" name="Title 1">
            <a:extLst>
              <a:ext uri="{FF2B5EF4-FFF2-40B4-BE49-F238E27FC236}">
                <a16:creationId xmlns:a16="http://schemas.microsoft.com/office/drawing/2014/main" id="{050E78D6-F072-48E7-8270-20EFBDD26F36}"/>
              </a:ext>
            </a:extLst>
          </p:cNvPr>
          <p:cNvSpPr>
            <a:spLocks noGrp="1"/>
          </p:cNvSpPr>
          <p:nvPr>
            <p:ph type="ctrTitle"/>
          </p:nvPr>
        </p:nvSpPr>
        <p:spPr>
          <a:xfrm>
            <a:off x="804672" y="428978"/>
            <a:ext cx="4486656" cy="5865290"/>
          </a:xfrm>
          <a:noFill/>
          <a:ln>
            <a:solidFill>
              <a:schemeClr val="tx1"/>
            </a:solidFill>
          </a:ln>
          <a:effectLst>
            <a:glow rad="152400">
              <a:schemeClr val="tx1">
                <a:alpha val="13000"/>
              </a:schemeClr>
            </a:glow>
          </a:effectLst>
        </p:spPr>
        <p:txBody>
          <a:bodyPr>
            <a:normAutofit/>
          </a:bodyPr>
          <a:lstStyle/>
          <a:p>
            <a:pPr algn="l">
              <a:lnSpc>
                <a:spcPct val="100000"/>
              </a:lnSpc>
            </a:pPr>
            <a:r>
              <a:rPr lang="en-US" sz="3200" dirty="0">
                <a:solidFill>
                  <a:srgbClr val="FFC000"/>
                </a:solidFill>
              </a:rPr>
              <a:t>H</a:t>
            </a:r>
            <a:r>
              <a:rPr lang="en-US" sz="3200" dirty="0">
                <a:solidFill>
                  <a:schemeClr val="tx1"/>
                </a:solidFill>
              </a:rPr>
              <a:t>uman </a:t>
            </a:r>
            <a:br>
              <a:rPr lang="en-US" sz="3200" dirty="0">
                <a:solidFill>
                  <a:schemeClr val="tx1"/>
                </a:solidFill>
              </a:rPr>
            </a:br>
            <a:r>
              <a:rPr lang="en-US" sz="3200" dirty="0">
                <a:solidFill>
                  <a:srgbClr val="FFC000"/>
                </a:solidFill>
              </a:rPr>
              <a:t>d</a:t>
            </a:r>
            <a:r>
              <a:rPr lang="en-US" sz="3200" dirty="0">
                <a:solidFill>
                  <a:schemeClr val="tx1"/>
                </a:solidFill>
              </a:rPr>
              <a:t>evelopment</a:t>
            </a:r>
            <a:br>
              <a:rPr lang="en-US" sz="3200" dirty="0">
                <a:solidFill>
                  <a:schemeClr val="tx1"/>
                </a:solidFill>
              </a:rPr>
            </a:br>
            <a:r>
              <a:rPr lang="en-US" sz="3200" dirty="0">
                <a:solidFill>
                  <a:srgbClr val="FFC000"/>
                </a:solidFill>
              </a:rPr>
              <a:t>i</a:t>
            </a:r>
            <a:r>
              <a:rPr lang="en-US" sz="3200" dirty="0">
                <a:solidFill>
                  <a:schemeClr val="tx1"/>
                </a:solidFill>
              </a:rPr>
              <a:t>ndex using </a:t>
            </a:r>
            <a:r>
              <a:rPr lang="en-US" sz="3200" dirty="0" err="1">
                <a:solidFill>
                  <a:schemeClr val="tx1"/>
                </a:solidFill>
              </a:rPr>
              <a:t>ibm</a:t>
            </a:r>
            <a:r>
              <a:rPr lang="en-US" sz="3200" dirty="0">
                <a:solidFill>
                  <a:schemeClr val="tx1"/>
                </a:solidFill>
              </a:rPr>
              <a:t> Watson studio</a:t>
            </a:r>
            <a:br>
              <a:rPr lang="en-US" sz="4000" dirty="0">
                <a:solidFill>
                  <a:schemeClr val="tx1"/>
                </a:solidFill>
              </a:rPr>
            </a:br>
            <a:r>
              <a:rPr lang="en-US" sz="4000" dirty="0">
                <a:solidFill>
                  <a:schemeClr val="tx1"/>
                </a:solidFill>
              </a:rPr>
              <a:t>        </a:t>
            </a:r>
            <a:r>
              <a:rPr lang="en-US" sz="1200" dirty="0">
                <a:solidFill>
                  <a:schemeClr val="tx1"/>
                </a:solidFill>
              </a:rPr>
              <a:t>presented by:</a:t>
            </a:r>
            <a:br>
              <a:rPr lang="en-US" sz="1200" dirty="0">
                <a:solidFill>
                  <a:schemeClr val="tx1"/>
                </a:solidFill>
              </a:rPr>
            </a:br>
            <a:r>
              <a:rPr lang="en-US" sz="1200" dirty="0">
                <a:solidFill>
                  <a:schemeClr val="tx1"/>
                </a:solidFill>
              </a:rPr>
              <a:t>                 (Batch no: 0014)</a:t>
            </a:r>
            <a:br>
              <a:rPr lang="en-US" sz="1200" dirty="0">
                <a:solidFill>
                  <a:schemeClr val="tx1"/>
                </a:solidFill>
              </a:rPr>
            </a:br>
            <a:br>
              <a:rPr lang="en-US" sz="1200" dirty="0">
                <a:solidFill>
                  <a:schemeClr val="tx1"/>
                </a:solidFill>
              </a:rPr>
            </a:br>
            <a:br>
              <a:rPr lang="en-US" sz="1200" dirty="0">
                <a:solidFill>
                  <a:schemeClr val="tx1"/>
                </a:solidFill>
              </a:rPr>
            </a:br>
            <a:r>
              <a:rPr lang="en-US" sz="1200" dirty="0">
                <a:solidFill>
                  <a:schemeClr val="tx1"/>
                </a:solidFill>
              </a:rPr>
              <a:t>18uk1a05d6 - jakkoju shruthi</a:t>
            </a:r>
            <a:br>
              <a:rPr lang="en-US" sz="1200" dirty="0">
                <a:solidFill>
                  <a:schemeClr val="tx1"/>
                </a:solidFill>
              </a:rPr>
            </a:br>
            <a:r>
              <a:rPr lang="en-US" sz="1200" dirty="0">
                <a:solidFill>
                  <a:schemeClr val="tx1"/>
                </a:solidFill>
              </a:rPr>
              <a:t>18uk1a0590 - Muzaffar Hussain khan</a:t>
            </a:r>
            <a:br>
              <a:rPr lang="en-US" sz="1200" dirty="0">
                <a:solidFill>
                  <a:schemeClr val="tx1"/>
                </a:solidFill>
              </a:rPr>
            </a:br>
            <a:r>
              <a:rPr lang="en-US" sz="1200" dirty="0">
                <a:solidFill>
                  <a:schemeClr val="tx1"/>
                </a:solidFill>
              </a:rPr>
              <a:t>18uk1a05e6 - </a:t>
            </a:r>
            <a:r>
              <a:rPr lang="en-US" sz="1200" dirty="0" err="1">
                <a:solidFill>
                  <a:schemeClr val="tx1"/>
                </a:solidFill>
              </a:rPr>
              <a:t>kokkirala</a:t>
            </a:r>
            <a:r>
              <a:rPr lang="en-US" sz="1200" dirty="0">
                <a:solidFill>
                  <a:schemeClr val="tx1"/>
                </a:solidFill>
              </a:rPr>
              <a:t> </a:t>
            </a:r>
            <a:r>
              <a:rPr lang="en-US" sz="1200" dirty="0" err="1">
                <a:solidFill>
                  <a:schemeClr val="tx1"/>
                </a:solidFill>
              </a:rPr>
              <a:t>akshitha</a:t>
            </a:r>
            <a:br>
              <a:rPr lang="en-US" sz="1200" dirty="0">
                <a:solidFill>
                  <a:schemeClr val="tx1"/>
                </a:solidFill>
              </a:rPr>
            </a:br>
            <a:r>
              <a:rPr lang="en-US" sz="1200" dirty="0">
                <a:solidFill>
                  <a:schemeClr val="tx1"/>
                </a:solidFill>
              </a:rPr>
              <a:t>18uk1a05a4 - </a:t>
            </a:r>
            <a:r>
              <a:rPr lang="en-US" sz="1200" dirty="0" err="1">
                <a:solidFill>
                  <a:schemeClr val="tx1"/>
                </a:solidFill>
              </a:rPr>
              <a:t>rudroju</a:t>
            </a:r>
            <a:r>
              <a:rPr lang="en-US" sz="1200" dirty="0">
                <a:solidFill>
                  <a:schemeClr val="tx1"/>
                </a:solidFill>
              </a:rPr>
              <a:t> </a:t>
            </a:r>
            <a:r>
              <a:rPr lang="en-US" sz="1200" dirty="0" err="1">
                <a:solidFill>
                  <a:schemeClr val="tx1"/>
                </a:solidFill>
              </a:rPr>
              <a:t>sathish</a:t>
            </a:r>
            <a:br>
              <a:rPr lang="en-US" sz="1200" dirty="0">
                <a:solidFill>
                  <a:schemeClr val="tx1"/>
                </a:solidFill>
              </a:rPr>
            </a:br>
            <a:endParaRPr lang="en-US" sz="4000" dirty="0">
              <a:solidFill>
                <a:schemeClr val="tx1"/>
              </a:solidFill>
            </a:endParaRPr>
          </a:p>
        </p:txBody>
      </p:sp>
      <p:pic>
        <p:nvPicPr>
          <p:cNvPr id="5" name="Picture 4" descr="Finance trade numbers">
            <a:extLst>
              <a:ext uri="{FF2B5EF4-FFF2-40B4-BE49-F238E27FC236}">
                <a16:creationId xmlns:a16="http://schemas.microsoft.com/office/drawing/2014/main" id="{112B9624-F8A1-4831-AE43-1D9E266CFF3E}"/>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6096000" y="10"/>
            <a:ext cx="6095999" cy="6857990"/>
          </a:xfrm>
          <a:prstGeom prst="rect">
            <a:avLst/>
          </a:prstGeom>
        </p:spPr>
      </p:pic>
    </p:spTree>
    <p:extLst>
      <p:ext uri="{BB962C8B-B14F-4D97-AF65-F5344CB8AC3E}">
        <p14:creationId xmlns:p14="http://schemas.microsoft.com/office/powerpoint/2010/main" val="834050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4219302" y="321827"/>
            <a:ext cx="6762376" cy="1693404"/>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dirty="0">
                <a:solidFill>
                  <a:schemeClr val="bg1"/>
                </a:solidFill>
              </a:rPr>
              <a:t>Data preprocessing</a:t>
            </a:r>
            <a:br>
              <a:rPr lang="en-US" dirty="0">
                <a:solidFill>
                  <a:schemeClr val="bg1"/>
                </a:solidFill>
              </a:rPr>
            </a:br>
            <a:r>
              <a:rPr lang="en-US" sz="2000" dirty="0">
                <a:solidFill>
                  <a:schemeClr val="accent1">
                    <a:lumMod val="60000"/>
                    <a:lumOff val="40000"/>
                  </a:schemeClr>
                </a:solidFill>
              </a:rPr>
              <a:t>encoding the categorical data</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sp>
        <p:nvSpPr>
          <p:cNvPr id="5" name="Content Placeholder 4">
            <a:extLst>
              <a:ext uri="{FF2B5EF4-FFF2-40B4-BE49-F238E27FC236}">
                <a16:creationId xmlns:a16="http://schemas.microsoft.com/office/drawing/2014/main" id="{41F5B4D9-377E-42E7-9480-A8AB6DC0D4D3}"/>
              </a:ext>
            </a:extLst>
          </p:cNvPr>
          <p:cNvSpPr>
            <a:spLocks noGrp="1"/>
          </p:cNvSpPr>
          <p:nvPr>
            <p:ph idx="1"/>
          </p:nvPr>
        </p:nvSpPr>
        <p:spPr>
          <a:xfrm>
            <a:off x="2867488" y="2237554"/>
            <a:ext cx="8345007" cy="4620446"/>
          </a:xfrm>
        </p:spPr>
        <p:txBody>
          <a:bodyPr>
            <a:normAutofit/>
          </a:bodyPr>
          <a:lstStyle/>
          <a:p>
            <a:pPr marL="228600" lvl="1" indent="0" algn="just">
              <a:buNone/>
            </a:pPr>
            <a:r>
              <a:rPr lang="en-US" sz="2800" dirty="0">
                <a:solidFill>
                  <a:schemeClr val="accent2">
                    <a:lumMod val="40000"/>
                    <a:lumOff val="60000"/>
                  </a:schemeClr>
                </a:solidFill>
                <a:effectLst/>
                <a:latin typeface="Calibri" panose="020F0502020204030204" pitchFamily="34" charset="0"/>
                <a:ea typeface="Calibri" panose="020F0502020204030204" pitchFamily="34" charset="0"/>
                <a:cs typeface="Times New Roman" panose="02020603050405020304" pitchFamily="18" charset="0"/>
              </a:rPr>
              <a:t>Since this is a linear regression model, there can be only numerical data as variables. But in the dataset there is a categorical variable ‘Country’. So, values in this variable has to be encoded to use in a linear regression model. </a:t>
            </a:r>
            <a:r>
              <a:rPr lang="en-US" sz="2800" dirty="0" err="1">
                <a:solidFill>
                  <a:schemeClr val="accent2">
                    <a:lumMod val="40000"/>
                    <a:lumOff val="60000"/>
                  </a:schemeClr>
                </a:solidFill>
                <a:effectLst/>
                <a:latin typeface="Calibri" panose="020F0502020204030204" pitchFamily="34" charset="0"/>
                <a:ea typeface="Calibri" panose="020F0502020204030204" pitchFamily="34" charset="0"/>
                <a:cs typeface="Times New Roman" panose="02020603050405020304" pitchFamily="18" charset="0"/>
              </a:rPr>
              <a:t>LabelEncoder</a:t>
            </a:r>
            <a:r>
              <a:rPr lang="en-US" sz="2800" dirty="0">
                <a:solidFill>
                  <a:schemeClr val="accent2">
                    <a:lumMod val="40000"/>
                    <a:lumOff val="60000"/>
                  </a:schemeClr>
                </a:solidFill>
                <a:effectLst/>
                <a:latin typeface="Calibri" panose="020F0502020204030204" pitchFamily="34" charset="0"/>
                <a:ea typeface="Calibri" panose="020F0502020204030204" pitchFamily="34" charset="0"/>
                <a:cs typeface="Times New Roman" panose="02020603050405020304" pitchFamily="18" charset="0"/>
              </a:rPr>
              <a:t>() and Mapping methods are used to do this task. Country column’s data passed into these methods to encode these data and each unique country is mapped to </a:t>
            </a:r>
            <a:r>
              <a:rPr lang="en-US" sz="2800" dirty="0">
                <a:solidFill>
                  <a:schemeClr val="accent2">
                    <a:lumMod val="40000"/>
                    <a:lumOff val="60000"/>
                  </a:schemeClr>
                </a:solidFill>
                <a:latin typeface="Calibri" panose="020F0502020204030204" pitchFamily="34" charset="0"/>
                <a:ea typeface="Calibri" panose="020F0502020204030204" pitchFamily="34" charset="0"/>
                <a:cs typeface="Times New Roman" panose="02020603050405020304" pitchFamily="18" charset="0"/>
              </a:rPr>
              <a:t>unique </a:t>
            </a:r>
            <a:r>
              <a:rPr lang="en-US" sz="2800" dirty="0">
                <a:solidFill>
                  <a:schemeClr val="accent2">
                    <a:lumMod val="40000"/>
                    <a:lumOff val="60000"/>
                  </a:schemeClr>
                </a:solidFill>
                <a:effectLst/>
                <a:latin typeface="Calibri" panose="020F0502020204030204" pitchFamily="34" charset="0"/>
                <a:ea typeface="Calibri" panose="020F0502020204030204" pitchFamily="34" charset="0"/>
                <a:cs typeface="Times New Roman" panose="02020603050405020304" pitchFamily="18" charset="0"/>
              </a:rPr>
              <a:t>numeric values.</a:t>
            </a:r>
            <a:endParaRPr lang="en-IN" sz="2800" dirty="0">
              <a:solidFill>
                <a:schemeClr val="accent2">
                  <a:lumMod val="40000"/>
                  <a:lumOff val="6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42339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4219302" y="321827"/>
            <a:ext cx="5546135" cy="1045334"/>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sz="3600" dirty="0">
                <a:solidFill>
                  <a:schemeClr val="accent1">
                    <a:lumMod val="60000"/>
                    <a:lumOff val="40000"/>
                  </a:schemeClr>
                </a:solidFill>
              </a:rPr>
              <a:t>MODEL BUILDING</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sp>
        <p:nvSpPr>
          <p:cNvPr id="5" name="Content Placeholder 4">
            <a:extLst>
              <a:ext uri="{FF2B5EF4-FFF2-40B4-BE49-F238E27FC236}">
                <a16:creationId xmlns:a16="http://schemas.microsoft.com/office/drawing/2014/main" id="{41F5B4D9-377E-42E7-9480-A8AB6DC0D4D3}"/>
              </a:ext>
            </a:extLst>
          </p:cNvPr>
          <p:cNvSpPr>
            <a:spLocks noGrp="1"/>
          </p:cNvSpPr>
          <p:nvPr>
            <p:ph idx="1"/>
          </p:nvPr>
        </p:nvSpPr>
        <p:spPr>
          <a:xfrm>
            <a:off x="2819865" y="1613886"/>
            <a:ext cx="8345007" cy="4620446"/>
          </a:xfrm>
        </p:spPr>
        <p:txBody>
          <a:bodyPr>
            <a:normAutofit/>
          </a:bodyPr>
          <a:lstStyle/>
          <a:p>
            <a:pPr marL="228600" lvl="1" indent="0" algn="just">
              <a:lnSpc>
                <a:spcPct val="150000"/>
              </a:lnSpc>
              <a:buNone/>
            </a:pPr>
            <a:r>
              <a:rPr lang="en-US" sz="2100" b="0" i="0" dirty="0">
                <a:solidFill>
                  <a:schemeClr val="bg1">
                    <a:lumMod val="95000"/>
                  </a:schemeClr>
                </a:solidFill>
                <a:effectLst/>
                <a:latin typeface="Calibri" panose="020F0502020204030204" pitchFamily="34" charset="0"/>
                <a:cs typeface="Calibri" panose="020F0502020204030204" pitchFamily="34" charset="0"/>
              </a:rPr>
              <a:t>By using Linear Regression Algorithm we are fitting our model in order to obtain the prediction. Then we predict the model. </a:t>
            </a:r>
            <a:r>
              <a:rPr lang="en-US" sz="2100" dirty="0">
                <a:solidFill>
                  <a:schemeClr val="bg1">
                    <a:lumMod val="95000"/>
                  </a:schemeClr>
                </a:solidFill>
                <a:latin typeface="Calibri" panose="020F0502020204030204" pitchFamily="34" charset="0"/>
                <a:cs typeface="Calibri" panose="020F0502020204030204" pitchFamily="34" charset="0"/>
              </a:rPr>
              <a:t>I</a:t>
            </a:r>
            <a:r>
              <a:rPr lang="en-US" sz="2100" b="0" i="0" dirty="0">
                <a:solidFill>
                  <a:schemeClr val="bg1">
                    <a:lumMod val="95000"/>
                  </a:schemeClr>
                </a:solidFill>
                <a:effectLst/>
                <a:latin typeface="Calibri" panose="020F0502020204030204" pitchFamily="34" charset="0"/>
                <a:cs typeface="Calibri" panose="020F0502020204030204" pitchFamily="34" charset="0"/>
              </a:rPr>
              <a:t>n this </a:t>
            </a:r>
            <a:r>
              <a:rPr lang="en-US" sz="2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70% of the data is used </a:t>
            </a:r>
            <a:r>
              <a:rPr lang="en-US" sz="2100" dirty="0">
                <a:solidFill>
                  <a:schemeClr val="bg1">
                    <a:lumMod val="95000"/>
                  </a:schemeClr>
                </a:solidFill>
                <a:latin typeface="Calibri" panose="020F0502020204030204" pitchFamily="34" charset="0"/>
                <a:ea typeface="Calibri" panose="020F0502020204030204" pitchFamily="34" charset="0"/>
                <a:cs typeface="Times New Roman" panose="02020603050405020304" pitchFamily="18" charset="0"/>
              </a:rPr>
              <a:t>for</a:t>
            </a:r>
            <a:r>
              <a:rPr lang="en-US" sz="2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training and 30% of the data for testing. Training dataset is used to train the machine learning model and test dataset is used to test and evaluate the accuracy of trained model. </a:t>
            </a:r>
            <a:r>
              <a:rPr lang="en-US" sz="2100" dirty="0" err="1">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X_train</a:t>
            </a:r>
            <a:r>
              <a:rPr lang="en-US" sz="2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and </a:t>
            </a:r>
            <a:r>
              <a:rPr lang="en-US" sz="2100" dirty="0" err="1">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y_train</a:t>
            </a:r>
            <a:r>
              <a:rPr lang="en-US" sz="2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parameters are passed into this model with the help of fit() method. After we calculated the r squared value to determine how well the model had fit the data and we got the more accurate va</a:t>
            </a:r>
            <a:r>
              <a:rPr lang="en-US" sz="2100" dirty="0">
                <a:solidFill>
                  <a:schemeClr val="bg1">
                    <a:lumMod val="95000"/>
                  </a:schemeClr>
                </a:solidFill>
                <a:latin typeface="Calibri" panose="020F0502020204030204" pitchFamily="34" charset="0"/>
                <a:ea typeface="Calibri" panose="020F0502020204030204" pitchFamily="34" charset="0"/>
                <a:cs typeface="Times New Roman" panose="02020603050405020304" pitchFamily="18" charset="0"/>
              </a:rPr>
              <a:t>lue 0.95. So lastly we dumped the model into a pickle file and saved our model.</a:t>
            </a:r>
            <a:endParaRPr lang="en-IN" sz="2000" dirty="0">
              <a:solidFill>
                <a:schemeClr val="accent2">
                  <a:lumMod val="40000"/>
                  <a:lumOff val="6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968762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3219177" y="419520"/>
            <a:ext cx="6350951" cy="1524689"/>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sz="3600" dirty="0">
                <a:solidFill>
                  <a:schemeClr val="accent1">
                    <a:lumMod val="60000"/>
                    <a:lumOff val="40000"/>
                  </a:schemeClr>
                </a:solidFill>
              </a:rPr>
              <a:t>Building flask web application</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sp>
        <p:nvSpPr>
          <p:cNvPr id="5" name="Content Placeholder 4">
            <a:extLst>
              <a:ext uri="{FF2B5EF4-FFF2-40B4-BE49-F238E27FC236}">
                <a16:creationId xmlns:a16="http://schemas.microsoft.com/office/drawing/2014/main" id="{41F5B4D9-377E-42E7-9480-A8AB6DC0D4D3}"/>
              </a:ext>
            </a:extLst>
          </p:cNvPr>
          <p:cNvSpPr>
            <a:spLocks noGrp="1"/>
          </p:cNvSpPr>
          <p:nvPr>
            <p:ph idx="1"/>
          </p:nvPr>
        </p:nvSpPr>
        <p:spPr>
          <a:xfrm>
            <a:off x="2905590" y="2452086"/>
            <a:ext cx="8345007" cy="4620446"/>
          </a:xfrm>
        </p:spPr>
        <p:txBody>
          <a:bodyPr>
            <a:normAutofit/>
          </a:bodyPr>
          <a:lstStyle/>
          <a:p>
            <a:pPr marL="228600" lvl="1" indent="0" algn="just">
              <a:lnSpc>
                <a:spcPct val="150000"/>
              </a:lnSpc>
              <a:buNone/>
            </a:pPr>
            <a:r>
              <a:rPr lang="en-US" sz="2400" dirty="0">
                <a:solidFill>
                  <a:schemeClr val="accent2">
                    <a:lumMod val="40000"/>
                    <a:lumOff val="60000"/>
                  </a:schemeClr>
                </a:solidFill>
                <a:latin typeface="Calibri" panose="020F0502020204030204" pitchFamily="34" charset="0"/>
                <a:cs typeface="Calibri" panose="020F0502020204030204" pitchFamily="34" charset="0"/>
              </a:rPr>
              <a:t>Here after saving our model we create a flask web application which is a process of importing the required libraries , routing to html pages using different constructors and methods. A main function is used to run the application on a localhost where we predict the results.</a:t>
            </a:r>
            <a:endParaRPr lang="en-IN" sz="2000" dirty="0">
              <a:solidFill>
                <a:schemeClr val="accent2">
                  <a:lumMod val="40000"/>
                  <a:lumOff val="60000"/>
                </a:schemeClr>
              </a:solidFill>
              <a:latin typeface="Calibri" panose="020F0502020204030204" pitchFamily="34" charset="0"/>
              <a:cs typeface="Calibri" panose="020F0502020204030204" pitchFamily="34" charset="0"/>
            </a:endParaRPr>
          </a:p>
        </p:txBody>
      </p:sp>
      <p:pic>
        <p:nvPicPr>
          <p:cNvPr id="6" name="Picture 5" descr="Diagram&#10;&#10;Description automatically generated">
            <a:extLst>
              <a:ext uri="{FF2B5EF4-FFF2-40B4-BE49-F238E27FC236}">
                <a16:creationId xmlns:a16="http://schemas.microsoft.com/office/drawing/2014/main" id="{24269F73-976E-4884-AC74-C170E9C10DA1}"/>
              </a:ext>
            </a:extLst>
          </p:cNvPr>
          <p:cNvPicPr>
            <a:picLocks noChangeAspect="1"/>
          </p:cNvPicPr>
          <p:nvPr/>
        </p:nvPicPr>
        <p:blipFill>
          <a:blip r:embed="rId4"/>
          <a:stretch>
            <a:fillRect/>
          </a:stretch>
        </p:blipFill>
        <p:spPr>
          <a:xfrm>
            <a:off x="9991725" y="73178"/>
            <a:ext cx="2008846" cy="1391678"/>
          </a:xfrm>
          <a:prstGeom prst="rect">
            <a:avLst/>
          </a:prstGeom>
        </p:spPr>
      </p:pic>
    </p:spTree>
    <p:extLst>
      <p:ext uri="{BB962C8B-B14F-4D97-AF65-F5344CB8AC3E}">
        <p14:creationId xmlns:p14="http://schemas.microsoft.com/office/powerpoint/2010/main" val="32803710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2287022" y="91047"/>
            <a:ext cx="8668023" cy="1045334"/>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sz="3600" dirty="0">
                <a:solidFill>
                  <a:schemeClr val="accent1">
                    <a:lumMod val="60000"/>
                    <a:lumOff val="40000"/>
                  </a:schemeClr>
                </a:solidFill>
              </a:rPr>
              <a:t>Predicting the results</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sp>
        <p:nvSpPr>
          <p:cNvPr id="5" name="Content Placeholder 4">
            <a:extLst>
              <a:ext uri="{FF2B5EF4-FFF2-40B4-BE49-F238E27FC236}">
                <a16:creationId xmlns:a16="http://schemas.microsoft.com/office/drawing/2014/main" id="{41F5B4D9-377E-42E7-9480-A8AB6DC0D4D3}"/>
              </a:ext>
            </a:extLst>
          </p:cNvPr>
          <p:cNvSpPr>
            <a:spLocks noGrp="1"/>
          </p:cNvSpPr>
          <p:nvPr>
            <p:ph idx="1"/>
          </p:nvPr>
        </p:nvSpPr>
        <p:spPr>
          <a:xfrm>
            <a:off x="1923497" y="1218090"/>
            <a:ext cx="2677078" cy="4620446"/>
          </a:xfrm>
        </p:spPr>
        <p:txBody>
          <a:bodyPr>
            <a:noAutofit/>
          </a:bodyPr>
          <a:lstStyle/>
          <a:p>
            <a:pPr lvl="1">
              <a:lnSpc>
                <a:spcPct val="150000"/>
              </a:lnSpc>
            </a:pPr>
            <a:r>
              <a:rPr lang="en-US" sz="1800" b="0" i="0" dirty="0">
                <a:solidFill>
                  <a:schemeClr val="bg1"/>
                </a:solidFill>
                <a:effectLst/>
                <a:latin typeface="Calibri" panose="020F0502020204030204" pitchFamily="34" charset="0"/>
                <a:cs typeface="Calibri" panose="020F0502020204030204" pitchFamily="34" charset="0"/>
              </a:rPr>
              <a:t>This is the home page where a brief introduction is given about the Human Development Index and its importance. To see the prediction you need to click on predict on the top right corner. You will be navigated to the prediction page .</a:t>
            </a:r>
            <a:endParaRPr lang="en-IN" sz="1800" dirty="0">
              <a:solidFill>
                <a:schemeClr val="bg1"/>
              </a:solidFill>
              <a:latin typeface="Calibri" panose="020F0502020204030204" pitchFamily="34" charset="0"/>
              <a:cs typeface="Calibri" panose="020F0502020204030204" pitchFamily="34" charset="0"/>
            </a:endParaRPr>
          </a:p>
        </p:txBody>
      </p:sp>
      <p:pic>
        <p:nvPicPr>
          <p:cNvPr id="7" name="Picture 6" descr="A screenshot of a computer&#10;&#10;Description automatically generated with medium confidence">
            <a:extLst>
              <a:ext uri="{FF2B5EF4-FFF2-40B4-BE49-F238E27FC236}">
                <a16:creationId xmlns:a16="http://schemas.microsoft.com/office/drawing/2014/main" id="{23BA9B31-C27C-4016-9597-B61F709D5312}"/>
              </a:ext>
            </a:extLst>
          </p:cNvPr>
          <p:cNvPicPr>
            <a:picLocks noChangeAspect="1"/>
          </p:cNvPicPr>
          <p:nvPr/>
        </p:nvPicPr>
        <p:blipFill>
          <a:blip r:embed="rId4"/>
          <a:stretch>
            <a:fillRect/>
          </a:stretch>
        </p:blipFill>
        <p:spPr>
          <a:xfrm>
            <a:off x="4781549" y="1619844"/>
            <a:ext cx="7263343" cy="4085631"/>
          </a:xfrm>
          <a:prstGeom prst="rect">
            <a:avLst/>
          </a:prstGeom>
        </p:spPr>
      </p:pic>
    </p:spTree>
    <p:extLst>
      <p:ext uri="{BB962C8B-B14F-4D97-AF65-F5344CB8AC3E}">
        <p14:creationId xmlns:p14="http://schemas.microsoft.com/office/powerpoint/2010/main" val="35314049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2353698" y="235203"/>
            <a:ext cx="6837928" cy="850647"/>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fontScale="90000"/>
          </a:bodyPr>
          <a:lstStyle/>
          <a:p>
            <a:r>
              <a:rPr lang="en-US" sz="3600" dirty="0">
                <a:solidFill>
                  <a:schemeClr val="accent1">
                    <a:lumMod val="60000"/>
                    <a:lumOff val="40000"/>
                  </a:schemeClr>
                </a:solidFill>
              </a:rPr>
              <a:t>Predicting the results</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sp>
        <p:nvSpPr>
          <p:cNvPr id="5" name="Content Placeholder 4">
            <a:extLst>
              <a:ext uri="{FF2B5EF4-FFF2-40B4-BE49-F238E27FC236}">
                <a16:creationId xmlns:a16="http://schemas.microsoft.com/office/drawing/2014/main" id="{41F5B4D9-377E-42E7-9480-A8AB6DC0D4D3}"/>
              </a:ext>
            </a:extLst>
          </p:cNvPr>
          <p:cNvSpPr>
            <a:spLocks noGrp="1"/>
          </p:cNvSpPr>
          <p:nvPr>
            <p:ph idx="1"/>
          </p:nvPr>
        </p:nvSpPr>
        <p:spPr>
          <a:xfrm>
            <a:off x="1961597" y="1485899"/>
            <a:ext cx="2677078" cy="4620446"/>
          </a:xfrm>
        </p:spPr>
        <p:txBody>
          <a:bodyPr>
            <a:normAutofit fontScale="92500" lnSpcReduction="20000"/>
          </a:bodyPr>
          <a:lstStyle/>
          <a:p>
            <a:pPr lvl="1">
              <a:lnSpc>
                <a:spcPct val="150000"/>
              </a:lnSpc>
            </a:pPr>
            <a:r>
              <a:rPr lang="en-US" sz="2000" b="0" i="0" dirty="0">
                <a:solidFill>
                  <a:schemeClr val="bg1">
                    <a:lumMod val="95000"/>
                  </a:schemeClr>
                </a:solidFill>
                <a:effectLst/>
                <a:latin typeface="Calibri" panose="020F0502020204030204" pitchFamily="34" charset="0"/>
                <a:cs typeface="Calibri" panose="020F0502020204030204" pitchFamily="34" charset="0"/>
              </a:rPr>
              <a:t>Here in the prediction page we get to choose the country for which we want to predict the HDI score, enter the values in the required areas in the mentioned ranges. Then click on predict to see the predicted result</a:t>
            </a:r>
            <a:r>
              <a:rPr lang="en-US" sz="2000" b="0" i="0" dirty="0">
                <a:effectLst/>
                <a:latin typeface="Montserrat" panose="00000500000000000000" pitchFamily="2" charset="0"/>
              </a:rPr>
              <a:t>.</a:t>
            </a:r>
            <a:endParaRPr lang="en-IN" sz="1800" dirty="0">
              <a:solidFill>
                <a:schemeClr val="bg1"/>
              </a:solidFill>
              <a:latin typeface="Calibri" panose="020F0502020204030204" pitchFamily="34" charset="0"/>
              <a:cs typeface="Calibri" panose="020F0502020204030204" pitchFamily="34" charset="0"/>
            </a:endParaRPr>
          </a:p>
        </p:txBody>
      </p:sp>
      <p:pic>
        <p:nvPicPr>
          <p:cNvPr id="6" name="Picture 5" descr="A screenshot of a computer&#10;&#10;Description automatically generated">
            <a:extLst>
              <a:ext uri="{FF2B5EF4-FFF2-40B4-BE49-F238E27FC236}">
                <a16:creationId xmlns:a16="http://schemas.microsoft.com/office/drawing/2014/main" id="{19B131C2-E56D-4B07-98F2-CF9F6FF3BD86}"/>
              </a:ext>
            </a:extLst>
          </p:cNvPr>
          <p:cNvPicPr>
            <a:picLocks noChangeAspect="1"/>
          </p:cNvPicPr>
          <p:nvPr/>
        </p:nvPicPr>
        <p:blipFill>
          <a:blip r:embed="rId4"/>
          <a:stretch>
            <a:fillRect/>
          </a:stretch>
        </p:blipFill>
        <p:spPr>
          <a:xfrm>
            <a:off x="4758267" y="1685924"/>
            <a:ext cx="7061200" cy="3971925"/>
          </a:xfrm>
          <a:prstGeom prst="rect">
            <a:avLst/>
          </a:prstGeom>
        </p:spPr>
      </p:pic>
    </p:spTree>
    <p:extLst>
      <p:ext uri="{BB962C8B-B14F-4D97-AF65-F5344CB8AC3E}">
        <p14:creationId xmlns:p14="http://schemas.microsoft.com/office/powerpoint/2010/main" val="10480284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2353698" y="235203"/>
            <a:ext cx="6837928" cy="850647"/>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fontScale="90000"/>
          </a:bodyPr>
          <a:lstStyle/>
          <a:p>
            <a:r>
              <a:rPr lang="en-US" sz="3600" dirty="0">
                <a:solidFill>
                  <a:schemeClr val="accent1">
                    <a:lumMod val="60000"/>
                    <a:lumOff val="40000"/>
                  </a:schemeClr>
                </a:solidFill>
              </a:rPr>
              <a:t>Final output</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sp>
        <p:nvSpPr>
          <p:cNvPr id="5" name="Content Placeholder 4">
            <a:extLst>
              <a:ext uri="{FF2B5EF4-FFF2-40B4-BE49-F238E27FC236}">
                <a16:creationId xmlns:a16="http://schemas.microsoft.com/office/drawing/2014/main" id="{41F5B4D9-377E-42E7-9480-A8AB6DC0D4D3}"/>
              </a:ext>
            </a:extLst>
          </p:cNvPr>
          <p:cNvSpPr>
            <a:spLocks noGrp="1"/>
          </p:cNvSpPr>
          <p:nvPr>
            <p:ph idx="1"/>
          </p:nvPr>
        </p:nvSpPr>
        <p:spPr>
          <a:xfrm>
            <a:off x="2104009" y="1543049"/>
            <a:ext cx="2677078" cy="4620446"/>
          </a:xfrm>
        </p:spPr>
        <p:txBody>
          <a:bodyPr>
            <a:normAutofit/>
          </a:bodyPr>
          <a:lstStyle/>
          <a:p>
            <a:pPr lvl="1">
              <a:lnSpc>
                <a:spcPct val="150000"/>
              </a:lnSpc>
            </a:pPr>
            <a:r>
              <a:rPr lang="en-US" sz="2000" b="0" i="0" dirty="0">
                <a:solidFill>
                  <a:schemeClr val="bg1">
                    <a:lumMod val="95000"/>
                  </a:schemeClr>
                </a:solidFill>
                <a:effectLst/>
                <a:latin typeface="Calibri" panose="020F0502020204030204" pitchFamily="34" charset="0"/>
                <a:cs typeface="Calibri" panose="020F0502020204030204" pitchFamily="34" charset="0"/>
              </a:rPr>
              <a:t>We see that the prediction of the model is High. The country has a Medium HDI score. In the same way we can try different countries.</a:t>
            </a:r>
            <a:endParaRPr lang="en-IN" sz="1800" dirty="0">
              <a:solidFill>
                <a:schemeClr val="bg1">
                  <a:lumMod val="95000"/>
                </a:schemeClr>
              </a:solidFill>
              <a:latin typeface="Calibri" panose="020F0502020204030204" pitchFamily="34" charset="0"/>
              <a:cs typeface="Calibri" panose="020F0502020204030204" pitchFamily="34" charset="0"/>
            </a:endParaRPr>
          </a:p>
        </p:txBody>
      </p:sp>
      <p:pic>
        <p:nvPicPr>
          <p:cNvPr id="7" name="Picture 6" descr="Graphical user interface&#10;&#10;Description automatically generated">
            <a:extLst>
              <a:ext uri="{FF2B5EF4-FFF2-40B4-BE49-F238E27FC236}">
                <a16:creationId xmlns:a16="http://schemas.microsoft.com/office/drawing/2014/main" id="{88AB38D4-4C15-483B-9545-D040B37ED2E6}"/>
              </a:ext>
            </a:extLst>
          </p:cNvPr>
          <p:cNvPicPr>
            <a:picLocks noChangeAspect="1"/>
          </p:cNvPicPr>
          <p:nvPr/>
        </p:nvPicPr>
        <p:blipFill>
          <a:blip r:embed="rId4"/>
          <a:stretch>
            <a:fillRect/>
          </a:stretch>
        </p:blipFill>
        <p:spPr>
          <a:xfrm>
            <a:off x="4909230" y="1800225"/>
            <a:ext cx="7036537" cy="3958052"/>
          </a:xfrm>
          <a:prstGeom prst="rect">
            <a:avLst/>
          </a:prstGeom>
        </p:spPr>
      </p:pic>
    </p:spTree>
    <p:extLst>
      <p:ext uri="{BB962C8B-B14F-4D97-AF65-F5344CB8AC3E}">
        <p14:creationId xmlns:p14="http://schemas.microsoft.com/office/powerpoint/2010/main" val="2157209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2761512" y="750108"/>
            <a:ext cx="8201852" cy="850647"/>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fontScale="90000"/>
          </a:bodyPr>
          <a:lstStyle/>
          <a:p>
            <a:r>
              <a:rPr lang="en-US" sz="3600" dirty="0">
                <a:solidFill>
                  <a:schemeClr val="accent1">
                    <a:lumMod val="60000"/>
                    <a:lumOff val="40000"/>
                  </a:schemeClr>
                </a:solidFill>
              </a:rPr>
              <a:t>Deploying the model on </a:t>
            </a:r>
            <a:r>
              <a:rPr lang="en-US" sz="3600" dirty="0" err="1">
                <a:solidFill>
                  <a:schemeClr val="accent1">
                    <a:lumMod val="60000"/>
                    <a:lumOff val="40000"/>
                  </a:schemeClr>
                </a:solidFill>
              </a:rPr>
              <a:t>ibm</a:t>
            </a:r>
            <a:endParaRPr lang="en-US" sz="3600" dirty="0">
              <a:solidFill>
                <a:schemeClr val="accent1">
                  <a:lumMod val="60000"/>
                  <a:lumOff val="40000"/>
                </a:schemeClr>
              </a:solidFill>
            </a:endParaRP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sp>
        <p:nvSpPr>
          <p:cNvPr id="5" name="Content Placeholder 4">
            <a:extLst>
              <a:ext uri="{FF2B5EF4-FFF2-40B4-BE49-F238E27FC236}">
                <a16:creationId xmlns:a16="http://schemas.microsoft.com/office/drawing/2014/main" id="{41F5B4D9-377E-42E7-9480-A8AB6DC0D4D3}"/>
              </a:ext>
            </a:extLst>
          </p:cNvPr>
          <p:cNvSpPr>
            <a:spLocks noGrp="1"/>
          </p:cNvSpPr>
          <p:nvPr>
            <p:ph idx="1"/>
          </p:nvPr>
        </p:nvSpPr>
        <p:spPr>
          <a:xfrm>
            <a:off x="3444536" y="2128974"/>
            <a:ext cx="6835805" cy="4620446"/>
          </a:xfrm>
        </p:spPr>
        <p:txBody>
          <a:bodyPr>
            <a:normAutofit/>
          </a:bodyPr>
          <a:lstStyle/>
          <a:p>
            <a:pPr marL="228600" lvl="1" indent="0">
              <a:lnSpc>
                <a:spcPct val="150000"/>
              </a:lnSpc>
              <a:buNone/>
            </a:pPr>
            <a:r>
              <a:rPr lang="en-US" sz="2800" dirty="0">
                <a:solidFill>
                  <a:schemeClr val="bg1">
                    <a:lumMod val="95000"/>
                  </a:schemeClr>
                </a:solidFill>
                <a:latin typeface="Calibri" panose="020F0502020204030204" pitchFamily="34" charset="0"/>
                <a:cs typeface="Calibri" panose="020F0502020204030204" pitchFamily="34" charset="0"/>
              </a:rPr>
              <a:t>Finally we deploy our machine learning model on IBM by firstly training the model by using IBM services namely</a:t>
            </a:r>
          </a:p>
          <a:p>
            <a:pPr lvl="1">
              <a:lnSpc>
                <a:spcPct val="150000"/>
              </a:lnSpc>
              <a:buFont typeface="Wingdings" panose="05000000000000000000" pitchFamily="2" charset="2"/>
              <a:buChar char="Ø"/>
            </a:pPr>
            <a:r>
              <a:rPr lang="en-US" sz="2800" dirty="0">
                <a:solidFill>
                  <a:schemeClr val="bg1">
                    <a:lumMod val="95000"/>
                  </a:schemeClr>
                </a:solidFill>
                <a:latin typeface="Calibri" panose="020F0502020204030204" pitchFamily="34" charset="0"/>
                <a:cs typeface="Calibri" panose="020F0502020204030204" pitchFamily="34" charset="0"/>
              </a:rPr>
              <a:t>Machine learning service</a:t>
            </a:r>
          </a:p>
          <a:p>
            <a:pPr lvl="1">
              <a:lnSpc>
                <a:spcPct val="150000"/>
              </a:lnSpc>
              <a:buFont typeface="Wingdings" panose="05000000000000000000" pitchFamily="2" charset="2"/>
              <a:buChar char="Ø"/>
            </a:pPr>
            <a:r>
              <a:rPr lang="en-US" sz="2800" dirty="0">
                <a:solidFill>
                  <a:schemeClr val="bg1">
                    <a:lumMod val="95000"/>
                  </a:schemeClr>
                </a:solidFill>
                <a:latin typeface="Calibri" panose="020F0502020204030204" pitchFamily="34" charset="0"/>
                <a:cs typeface="Calibri" panose="020F0502020204030204" pitchFamily="34" charset="0"/>
              </a:rPr>
              <a:t>Watson studio service</a:t>
            </a:r>
          </a:p>
          <a:p>
            <a:pPr marL="228600" lvl="1" indent="0">
              <a:lnSpc>
                <a:spcPct val="150000"/>
              </a:lnSpc>
              <a:buNone/>
            </a:pPr>
            <a:endParaRPr lang="en-IN" sz="1800" dirty="0">
              <a:solidFill>
                <a:schemeClr val="bg1">
                  <a:lumMod val="9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149677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4429956" y="758985"/>
            <a:ext cx="5024203" cy="850647"/>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fontScale="90000"/>
          </a:bodyPr>
          <a:lstStyle/>
          <a:p>
            <a:r>
              <a:rPr lang="en-US" sz="3600" dirty="0">
                <a:solidFill>
                  <a:schemeClr val="accent1">
                    <a:lumMod val="60000"/>
                    <a:lumOff val="40000"/>
                  </a:schemeClr>
                </a:solidFill>
              </a:rPr>
              <a:t>conclusion</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sp>
        <p:nvSpPr>
          <p:cNvPr id="5" name="Content Placeholder 4">
            <a:extLst>
              <a:ext uri="{FF2B5EF4-FFF2-40B4-BE49-F238E27FC236}">
                <a16:creationId xmlns:a16="http://schemas.microsoft.com/office/drawing/2014/main" id="{41F5B4D9-377E-42E7-9480-A8AB6DC0D4D3}"/>
              </a:ext>
            </a:extLst>
          </p:cNvPr>
          <p:cNvSpPr>
            <a:spLocks noGrp="1"/>
          </p:cNvSpPr>
          <p:nvPr>
            <p:ph idx="1"/>
          </p:nvPr>
        </p:nvSpPr>
        <p:spPr>
          <a:xfrm>
            <a:off x="2787589" y="1717829"/>
            <a:ext cx="8602462" cy="4607511"/>
          </a:xfrm>
        </p:spPr>
        <p:txBody>
          <a:bodyPr>
            <a:normAutofit/>
          </a:bodyPr>
          <a:lstStyle/>
          <a:p>
            <a:pPr marL="228600" lvl="1" indent="0">
              <a:lnSpc>
                <a:spcPct val="150000"/>
              </a:lnSpc>
              <a:buNone/>
            </a:pPr>
            <a:r>
              <a:rPr lang="en-US" sz="2400" dirty="0">
                <a:solidFill>
                  <a:schemeClr val="bg1">
                    <a:lumMod val="95000"/>
                  </a:schemeClr>
                </a:solidFill>
                <a:effectLst/>
                <a:latin typeface="Calibri" panose="020F0502020204030204" pitchFamily="34" charset="0"/>
                <a:ea typeface="Calibri" panose="020F0502020204030204" pitchFamily="34" charset="0"/>
                <a:cs typeface="Calibri" panose="020F0502020204030204" pitchFamily="34" charset="0"/>
              </a:rPr>
              <a:t>In conclusion, we proposed a machine learning model to predict the Human Development Index of the country using the machine learning tools. This system can be used to predict the index of human development of a country and also know into which category it falls into like low, very low, medium, high and very high.  For better results we used linear regression algorithm and proved with 95% accuracy.</a:t>
            </a:r>
            <a:endParaRPr lang="en-IN" sz="2400" dirty="0">
              <a:solidFill>
                <a:schemeClr val="bg1">
                  <a:lumMod val="95000"/>
                </a:schemeClr>
              </a:solidFill>
              <a:effectLst/>
              <a:latin typeface="Calibri" panose="020F0502020204030204" pitchFamily="34" charset="0"/>
              <a:ea typeface="Calibri" panose="020F0502020204030204" pitchFamily="34" charset="0"/>
              <a:cs typeface="Calibri" panose="020F0502020204030204" pitchFamily="34" charset="0"/>
            </a:endParaRPr>
          </a:p>
          <a:p>
            <a:pPr marL="228600" lvl="1" indent="0">
              <a:lnSpc>
                <a:spcPct val="150000"/>
              </a:lnSpc>
              <a:buNone/>
            </a:pPr>
            <a:endParaRPr lang="en-IN" sz="2000" dirty="0">
              <a:solidFill>
                <a:schemeClr val="bg1">
                  <a:lumMod val="9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834605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4483222" y="2214923"/>
            <a:ext cx="5024203" cy="2410343"/>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sz="3600">
                <a:solidFill>
                  <a:schemeClr val="accent1">
                    <a:lumMod val="60000"/>
                    <a:lumOff val="40000"/>
                  </a:schemeClr>
                </a:solidFill>
              </a:rPr>
              <a:t>Thank you</a:t>
            </a:r>
            <a:endParaRPr lang="en-US" sz="3600" dirty="0">
              <a:solidFill>
                <a:schemeClr val="accent1">
                  <a:lumMod val="60000"/>
                  <a:lumOff val="40000"/>
                </a:schemeClr>
              </a:solidFill>
            </a:endParaRP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1882045" cy="6857990"/>
          </a:xfrm>
          <a:prstGeom prst="rect">
            <a:avLst/>
          </a:prstGeom>
        </p:spPr>
      </p:pic>
    </p:spTree>
    <p:extLst>
      <p:ext uri="{BB962C8B-B14F-4D97-AF65-F5344CB8AC3E}">
        <p14:creationId xmlns:p14="http://schemas.microsoft.com/office/powerpoint/2010/main" val="3934848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95000"/>
              <a:lumOff val="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DE503-F7C2-4A40-83F4-4DE931E7D9DE}"/>
              </a:ext>
            </a:extLst>
          </p:cNvPr>
          <p:cNvSpPr>
            <a:spLocks noGrp="1"/>
          </p:cNvSpPr>
          <p:nvPr>
            <p:ph type="title"/>
          </p:nvPr>
        </p:nvSpPr>
        <p:spPr>
          <a:xfrm>
            <a:off x="313822" y="965200"/>
            <a:ext cx="3654496" cy="3438124"/>
          </a:xfrm>
          <a:noFill/>
          <a:ln>
            <a:solidFill>
              <a:schemeClr val="bg1"/>
            </a:solidFill>
          </a:ln>
          <a:effectLst>
            <a:glow rad="152400">
              <a:schemeClr val="bg1">
                <a:alpha val="13000"/>
              </a:schemeClr>
            </a:glow>
          </a:effectLst>
        </p:spPr>
        <p:txBody>
          <a:bodyPr wrap="square">
            <a:normAutofit/>
          </a:bodyPr>
          <a:lstStyle/>
          <a:p>
            <a:r>
              <a:rPr lang="en-IN" sz="4000" b="1">
                <a:solidFill>
                  <a:srgbClr val="FFC000"/>
                </a:solidFill>
                <a:latin typeface="Open Sans" panose="020B0604020202020204" pitchFamily="34" charset="0"/>
              </a:rPr>
              <a:t>OUTLINE</a:t>
            </a:r>
            <a:br>
              <a:rPr lang="en-IN" b="1" i="0">
                <a:solidFill>
                  <a:srgbClr val="2D2828"/>
                </a:solidFill>
                <a:effectLst/>
                <a:latin typeface="Open Sans" panose="020B0604020202020204" pitchFamily="34" charset="0"/>
              </a:rPr>
            </a:br>
            <a:endParaRPr lang="en-US" dirty="0">
              <a:solidFill>
                <a:schemeClr val="bg1"/>
              </a:solidFill>
            </a:endParaRPr>
          </a:p>
        </p:txBody>
      </p:sp>
      <p:pic>
        <p:nvPicPr>
          <p:cNvPr id="4" name="Picture 3" descr="Finance trade numbers">
            <a:extLst>
              <a:ext uri="{FF2B5EF4-FFF2-40B4-BE49-F238E27FC236}">
                <a16:creationId xmlns:a16="http://schemas.microsoft.com/office/drawing/2014/main" id="{32F354A1-38C7-4598-A0E1-7A286A3019B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652602" y="1541"/>
            <a:ext cx="7539397" cy="6856459"/>
          </a:xfrm>
          <a:prstGeom prst="rect">
            <a:avLst/>
          </a:prstGeom>
        </p:spPr>
      </p:pic>
      <p:graphicFrame>
        <p:nvGraphicFramePr>
          <p:cNvPr id="5" name="Content Placeholder 2" descr="Icon Bullets">
            <a:extLst>
              <a:ext uri="{FF2B5EF4-FFF2-40B4-BE49-F238E27FC236}">
                <a16:creationId xmlns:a16="http://schemas.microsoft.com/office/drawing/2014/main" id="{51938B4F-26EE-4238-880D-3CE26A7E4AED}"/>
              </a:ext>
            </a:extLst>
          </p:cNvPr>
          <p:cNvGraphicFramePr>
            <a:graphicFrameLocks noGrp="1"/>
          </p:cNvGraphicFramePr>
          <p:nvPr>
            <p:ph idx="1"/>
            <p:extLst>
              <p:ext uri="{D42A27DB-BD31-4B8C-83A1-F6EECF244321}">
                <p14:modId xmlns:p14="http://schemas.microsoft.com/office/powerpoint/2010/main" val="3604066265"/>
              </p:ext>
            </p:extLst>
          </p:nvPr>
        </p:nvGraphicFramePr>
        <p:xfrm>
          <a:off x="5575177" y="965200"/>
          <a:ext cx="5651623" cy="4927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24314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4895003" y="153153"/>
            <a:ext cx="4027055" cy="867779"/>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a:solidFill>
                  <a:schemeClr val="accent1">
                    <a:lumMod val="60000"/>
                    <a:lumOff val="40000"/>
                  </a:schemeClr>
                </a:solidFill>
              </a:rPr>
              <a:t>introduction</a:t>
            </a:r>
            <a:endParaRPr lang="en-US" dirty="0">
              <a:solidFill>
                <a:schemeClr val="accent1">
                  <a:lumMod val="60000"/>
                  <a:lumOff val="40000"/>
                </a:schemeClr>
              </a:solidFill>
            </a:endParaRP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0" y="0"/>
            <a:ext cx="2210540" cy="6736070"/>
          </a:xfrm>
          <a:prstGeom prst="rect">
            <a:avLst/>
          </a:prstGeom>
        </p:spPr>
      </p:pic>
      <p:sp>
        <p:nvSpPr>
          <p:cNvPr id="3" name="Content Placeholder 2">
            <a:extLst>
              <a:ext uri="{FF2B5EF4-FFF2-40B4-BE49-F238E27FC236}">
                <a16:creationId xmlns:a16="http://schemas.microsoft.com/office/drawing/2014/main" id="{667D1328-A694-4327-A93A-3D919FD65B27}"/>
              </a:ext>
            </a:extLst>
          </p:cNvPr>
          <p:cNvSpPr>
            <a:spLocks noGrp="1"/>
          </p:cNvSpPr>
          <p:nvPr>
            <p:ph idx="1"/>
          </p:nvPr>
        </p:nvSpPr>
        <p:spPr>
          <a:xfrm>
            <a:off x="2872217" y="1381411"/>
            <a:ext cx="8776610" cy="5016714"/>
          </a:xfrm>
        </p:spPr>
        <p:txBody>
          <a:bodyPr>
            <a:noAutofit/>
          </a:bodyPr>
          <a:lstStyle/>
          <a:p>
            <a:pPr>
              <a:lnSpc>
                <a:spcPct val="200000"/>
              </a:lnSpc>
            </a:pPr>
            <a:r>
              <a:rPr lang="en-US" b="0" i="0" dirty="0">
                <a:solidFill>
                  <a:schemeClr val="bg1">
                    <a:lumMod val="95000"/>
                  </a:schemeClr>
                </a:solidFill>
                <a:effectLst/>
                <a:latin typeface="Calibri" panose="020F0502020204030204" pitchFamily="34" charset="0"/>
                <a:cs typeface="Calibri" panose="020F0502020204030204" pitchFamily="34" charset="0"/>
              </a:rPr>
              <a:t>The Human Development Index (HDI) is a statistical  index of life expectancy, education, and per capita income indicators, which are used to rank countries into four tiers (very high, high, medium &amp; low) of human development. </a:t>
            </a:r>
          </a:p>
          <a:p>
            <a:pPr>
              <a:lnSpc>
                <a:spcPct val="200000"/>
              </a:lnSpc>
            </a:pPr>
            <a:r>
              <a:rPr lang="en-US" sz="1800" i="0" dirty="0">
                <a:solidFill>
                  <a:schemeClr val="bg1">
                    <a:lumMod val="95000"/>
                  </a:schemeClr>
                </a:solidFill>
                <a:effectLst/>
                <a:latin typeface="Calibri" panose="020F0502020204030204" pitchFamily="34" charset="0"/>
                <a:cs typeface="Calibri" panose="020F0502020204030204" pitchFamily="34" charset="0"/>
              </a:rPr>
              <a:t>The HDI can be used to question national policy choices, asking how two countries with the same level of GNI per capita can end up with different human development outcomes.</a:t>
            </a:r>
            <a:endParaRPr lang="en-US" b="0" i="0" dirty="0">
              <a:solidFill>
                <a:schemeClr val="bg1">
                  <a:lumMod val="95000"/>
                </a:schemeClr>
              </a:solidFill>
              <a:effectLst/>
              <a:latin typeface="Calibri" panose="020F0502020204030204" pitchFamily="34" charset="0"/>
              <a:cs typeface="Calibri" panose="020F0502020204030204" pitchFamily="34" charset="0"/>
            </a:endParaRPr>
          </a:p>
          <a:p>
            <a:pPr>
              <a:lnSpc>
                <a:spcPct val="200000"/>
              </a:lnSpc>
            </a:pPr>
            <a:r>
              <a:rPr lang="en-US" b="0" i="0" dirty="0">
                <a:solidFill>
                  <a:schemeClr val="bg1">
                    <a:lumMod val="95000"/>
                  </a:schemeClr>
                </a:solidFill>
                <a:effectLst/>
                <a:latin typeface="Calibri" panose="020F0502020204030204" pitchFamily="34" charset="0"/>
                <a:cs typeface="Calibri" panose="020F0502020204030204" pitchFamily="34" charset="0"/>
              </a:rPr>
              <a:t>In this project  we will be building a machine learning model to predict the Human Development Index of a country by taking a few important aspects as inputs.</a:t>
            </a:r>
          </a:p>
          <a:p>
            <a:pPr marL="0" indent="0">
              <a:lnSpc>
                <a:spcPct val="150000"/>
              </a:lnSpc>
              <a:buNone/>
            </a:pPr>
            <a:endParaRPr lang="en-US" dirty="0">
              <a:solidFill>
                <a:schemeClr val="bg1">
                  <a:lumMod val="95000"/>
                </a:schemeClr>
              </a:solidFill>
              <a:latin typeface="Calibri" panose="020F0502020204030204" pitchFamily="34" charset="0"/>
              <a:cs typeface="Calibri" panose="020F0502020204030204" pitchFamily="34" charset="0"/>
            </a:endParaRPr>
          </a:p>
          <a:p>
            <a:endParaRPr lang="en-US" dirty="0">
              <a:solidFill>
                <a:schemeClr val="bg1">
                  <a:lumMod val="95000"/>
                </a:schemeClr>
              </a:solidFill>
            </a:endParaRPr>
          </a:p>
        </p:txBody>
      </p:sp>
    </p:spTree>
    <p:extLst>
      <p:ext uri="{BB962C8B-B14F-4D97-AF65-F5344CB8AC3E}">
        <p14:creationId xmlns:p14="http://schemas.microsoft.com/office/powerpoint/2010/main" val="2673849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4895003" y="153153"/>
            <a:ext cx="4027055" cy="867779"/>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dirty="0">
                <a:solidFill>
                  <a:schemeClr val="accent1">
                    <a:lumMod val="60000"/>
                    <a:lumOff val="40000"/>
                  </a:schemeClr>
                </a:solidFill>
              </a:rPr>
              <a:t>objective</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0" y="0"/>
            <a:ext cx="2210540" cy="6857990"/>
          </a:xfrm>
          <a:prstGeom prst="rect">
            <a:avLst/>
          </a:prstGeom>
        </p:spPr>
      </p:pic>
      <p:sp>
        <p:nvSpPr>
          <p:cNvPr id="3" name="Content Placeholder 2">
            <a:extLst>
              <a:ext uri="{FF2B5EF4-FFF2-40B4-BE49-F238E27FC236}">
                <a16:creationId xmlns:a16="http://schemas.microsoft.com/office/drawing/2014/main" id="{667D1328-A694-4327-A93A-3D919FD65B27}"/>
              </a:ext>
            </a:extLst>
          </p:cNvPr>
          <p:cNvSpPr>
            <a:spLocks noGrp="1"/>
          </p:cNvSpPr>
          <p:nvPr>
            <p:ph idx="1"/>
          </p:nvPr>
        </p:nvSpPr>
        <p:spPr>
          <a:xfrm>
            <a:off x="3191814" y="1688133"/>
            <a:ext cx="7843130" cy="5016714"/>
          </a:xfrm>
        </p:spPr>
        <p:txBody>
          <a:bodyPr>
            <a:noAutofit/>
          </a:bodyPr>
          <a:lstStyle/>
          <a:p>
            <a:pPr>
              <a:lnSpc>
                <a:spcPct val="200000"/>
              </a:lnSpc>
            </a:pPr>
            <a:r>
              <a:rPr lang="en-US" i="0" dirty="0">
                <a:solidFill>
                  <a:schemeClr val="bg1">
                    <a:lumMod val="95000"/>
                  </a:schemeClr>
                </a:solidFill>
                <a:effectLst/>
                <a:latin typeface="Roboto" panose="020B0604020202020204" pitchFamily="2" charset="0"/>
              </a:rPr>
              <a:t>The objective of the HDI is to rank countries on a scale of human development conceptualized in terms of capabilities of humans, not economic growth alone.</a:t>
            </a:r>
            <a:endParaRPr lang="en-US" sz="2000" i="0" dirty="0">
              <a:solidFill>
                <a:schemeClr val="bg1">
                  <a:lumMod val="95000"/>
                </a:schemeClr>
              </a:solidFill>
              <a:effectLst/>
              <a:latin typeface="Roboto" panose="020B0604020202020204" pitchFamily="2" charset="0"/>
            </a:endParaRPr>
          </a:p>
          <a:p>
            <a:pPr>
              <a:lnSpc>
                <a:spcPct val="200000"/>
              </a:lnSpc>
            </a:pPr>
            <a:r>
              <a:rPr lang="en-US" sz="20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Prediction of Human Development will help the countries to analyze and identify dependent variables and do required steps to develop their countries and </a:t>
            </a:r>
            <a:r>
              <a:rPr lang="en-US" sz="2000" dirty="0">
                <a:solidFill>
                  <a:schemeClr val="bg1">
                    <a:lumMod val="95000"/>
                  </a:schemeClr>
                </a:solidFill>
                <a:latin typeface="Calibri" panose="020F0502020204030204" pitchFamily="34" charset="0"/>
                <a:ea typeface="Calibri" panose="020F0502020204030204" pitchFamily="34" charset="0"/>
                <a:cs typeface="Times New Roman" panose="02020603050405020304" pitchFamily="18" charset="0"/>
              </a:rPr>
              <a:t>get the higher rank.</a:t>
            </a:r>
            <a:endParaRPr lang="en-IN" sz="20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200000"/>
              </a:lnSpc>
              <a:buNone/>
            </a:pPr>
            <a:endParaRPr lang="en-US" sz="2000" i="0" dirty="0">
              <a:solidFill>
                <a:schemeClr val="bg1">
                  <a:lumMod val="95000"/>
                </a:schemeClr>
              </a:solidFill>
              <a:effectLst/>
              <a:latin typeface="Calibri" panose="020F0502020204030204" pitchFamily="34" charset="0"/>
              <a:cs typeface="Calibri" panose="020F0502020204030204" pitchFamily="34" charset="0"/>
            </a:endParaRPr>
          </a:p>
          <a:p>
            <a:pPr>
              <a:lnSpc>
                <a:spcPct val="200000"/>
              </a:lnSpc>
            </a:pPr>
            <a:endParaRPr lang="en-US" sz="2000" dirty="0">
              <a:solidFill>
                <a:schemeClr val="bg1">
                  <a:lumMod val="95000"/>
                </a:schemeClr>
              </a:solidFill>
            </a:endParaRPr>
          </a:p>
        </p:txBody>
      </p:sp>
    </p:spTree>
    <p:extLst>
      <p:ext uri="{BB962C8B-B14F-4D97-AF65-F5344CB8AC3E}">
        <p14:creationId xmlns:p14="http://schemas.microsoft.com/office/powerpoint/2010/main" val="4196963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4895003" y="153153"/>
            <a:ext cx="4451773" cy="1174991"/>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dirty="0">
                <a:solidFill>
                  <a:schemeClr val="accent1">
                    <a:lumMod val="60000"/>
                    <a:lumOff val="40000"/>
                  </a:schemeClr>
                </a:solidFill>
              </a:rPr>
              <a:t>DATA</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sp>
        <p:nvSpPr>
          <p:cNvPr id="3" name="Content Placeholder 2">
            <a:extLst>
              <a:ext uri="{FF2B5EF4-FFF2-40B4-BE49-F238E27FC236}">
                <a16:creationId xmlns:a16="http://schemas.microsoft.com/office/drawing/2014/main" id="{667D1328-A694-4327-A93A-3D919FD65B27}"/>
              </a:ext>
            </a:extLst>
          </p:cNvPr>
          <p:cNvSpPr>
            <a:spLocks noGrp="1"/>
          </p:cNvSpPr>
          <p:nvPr>
            <p:ph idx="1"/>
          </p:nvPr>
        </p:nvSpPr>
        <p:spPr>
          <a:xfrm>
            <a:off x="2392823" y="1214709"/>
            <a:ext cx="8776610" cy="4428581"/>
          </a:xfrm>
        </p:spPr>
        <p:txBody>
          <a:bodyPr>
            <a:normAutofit/>
          </a:bodyPr>
          <a:lstStyle/>
          <a:p>
            <a:pPr marL="0" indent="0">
              <a:buNone/>
            </a:pPr>
            <a:endParaRPr lang="en-US" dirty="0">
              <a:solidFill>
                <a:schemeClr val="bg1">
                  <a:lumMod val="95000"/>
                </a:schemeClr>
              </a:solidFill>
              <a:latin typeface="Calibri" panose="020F0502020204030204" pitchFamily="34" charset="0"/>
              <a:cs typeface="Times New Roman" panose="02020603050405020304" pitchFamily="18" charset="0"/>
            </a:endParaRPr>
          </a:p>
          <a:p>
            <a:pPr marL="0" indent="0">
              <a:buNone/>
            </a:pPr>
            <a:r>
              <a:rPr lang="en-US" dirty="0">
                <a:solidFill>
                  <a:schemeClr val="bg1">
                    <a:lumMod val="95000"/>
                  </a:schemeClr>
                </a:solidFill>
                <a:latin typeface="Calibri" panose="020F0502020204030204" pitchFamily="34" charset="0"/>
                <a:cs typeface="Times New Roman" panose="02020603050405020304" pitchFamily="18" charset="0"/>
              </a:rPr>
              <a:t> </a:t>
            </a:r>
            <a:r>
              <a:rPr lang="en-US" sz="2000" dirty="0">
                <a:solidFill>
                  <a:schemeClr val="bg1">
                    <a:lumMod val="95000"/>
                  </a:schemeClr>
                </a:solidFill>
                <a:latin typeface="Calibri" panose="020F0502020204030204" pitchFamily="34" charset="0"/>
                <a:cs typeface="Times New Roman" panose="02020603050405020304" pitchFamily="18" charset="0"/>
              </a:rPr>
              <a:t>Dataset contained of 195 rows and 82 columns.</a:t>
            </a:r>
            <a:r>
              <a:rPr lang="en-US" dirty="0">
                <a:solidFill>
                  <a:schemeClr val="bg1">
                    <a:lumMod val="95000"/>
                  </a:schemeClr>
                </a:solidFill>
                <a:latin typeface="Calibri" panose="020F0502020204030204" pitchFamily="34" charset="0"/>
                <a:cs typeface="Times New Roman" panose="02020603050405020304" pitchFamily="18" charset="0"/>
              </a:rPr>
              <a:t>        </a:t>
            </a:r>
          </a:p>
          <a:p>
            <a:pPr marL="0" indent="0">
              <a:buNone/>
            </a:pPr>
            <a:r>
              <a:rPr lang="en-US" dirty="0">
                <a:solidFill>
                  <a:schemeClr val="bg1"/>
                </a:solidFill>
              </a:rPr>
              <a:t>Selected dataset attributes are:</a:t>
            </a:r>
          </a:p>
          <a:p>
            <a:pPr>
              <a:buFont typeface="Courier New" panose="02070309020205020404" pitchFamily="49" charset="0"/>
              <a:buChar char="o"/>
            </a:pPr>
            <a:r>
              <a:rPr lang="en-US" dirty="0">
                <a:solidFill>
                  <a:schemeClr val="bg1"/>
                </a:solidFill>
              </a:rPr>
              <a:t> Country</a:t>
            </a:r>
          </a:p>
          <a:p>
            <a:pPr>
              <a:buFont typeface="Courier New" panose="02070309020205020404" pitchFamily="49" charset="0"/>
              <a:buChar char="o"/>
            </a:pPr>
            <a:r>
              <a:rPr lang="en-US" dirty="0">
                <a:solidFill>
                  <a:schemeClr val="bg1"/>
                </a:solidFill>
              </a:rPr>
              <a:t>HDI rank</a:t>
            </a:r>
          </a:p>
          <a:p>
            <a:pPr>
              <a:buFont typeface="Courier New" panose="02070309020205020404" pitchFamily="49" charset="0"/>
              <a:buChar char="o"/>
            </a:pPr>
            <a:r>
              <a:rPr lang="en-US" dirty="0">
                <a:solidFill>
                  <a:schemeClr val="bg1"/>
                </a:solidFill>
              </a:rPr>
              <a:t>Life expectancy</a:t>
            </a:r>
          </a:p>
          <a:p>
            <a:pPr>
              <a:buFont typeface="Courier New" panose="02070309020205020404" pitchFamily="49" charset="0"/>
              <a:buChar char="o"/>
            </a:pPr>
            <a:r>
              <a:rPr lang="en-US" dirty="0">
                <a:solidFill>
                  <a:schemeClr val="bg1"/>
                </a:solidFill>
              </a:rPr>
              <a:t>Mean years of schooling</a:t>
            </a:r>
          </a:p>
          <a:p>
            <a:pPr>
              <a:buFont typeface="Courier New" panose="02070309020205020404" pitchFamily="49" charset="0"/>
              <a:buChar char="o"/>
            </a:pPr>
            <a:r>
              <a:rPr lang="en-US" dirty="0">
                <a:solidFill>
                  <a:schemeClr val="bg1"/>
                </a:solidFill>
              </a:rPr>
              <a:t>Gross national income(GNI) per capita</a:t>
            </a:r>
          </a:p>
          <a:p>
            <a:pPr>
              <a:buFont typeface="Courier New" panose="02070309020205020404" pitchFamily="49" charset="0"/>
              <a:buChar char="o"/>
            </a:pPr>
            <a:r>
              <a:rPr lang="en-US" dirty="0">
                <a:solidFill>
                  <a:schemeClr val="bg1"/>
                </a:solidFill>
              </a:rPr>
              <a:t>Internet users.</a:t>
            </a:r>
          </a:p>
        </p:txBody>
      </p:sp>
      <p:pic>
        <p:nvPicPr>
          <p:cNvPr id="6" name="Picture 5" descr="Graphical user interface, application, table, Excel&#10;&#10;Description automatically generated">
            <a:extLst>
              <a:ext uri="{FF2B5EF4-FFF2-40B4-BE49-F238E27FC236}">
                <a16:creationId xmlns:a16="http://schemas.microsoft.com/office/drawing/2014/main" id="{0CBDECF2-E9BE-430D-B5BF-BA053F880719}"/>
              </a:ext>
            </a:extLst>
          </p:cNvPr>
          <p:cNvPicPr>
            <a:picLocks noChangeAspect="1"/>
          </p:cNvPicPr>
          <p:nvPr/>
        </p:nvPicPr>
        <p:blipFill>
          <a:blip r:embed="rId4"/>
          <a:stretch>
            <a:fillRect/>
          </a:stretch>
        </p:blipFill>
        <p:spPr>
          <a:xfrm>
            <a:off x="7013359" y="2317072"/>
            <a:ext cx="4937975" cy="3912277"/>
          </a:xfrm>
          <a:prstGeom prst="rect">
            <a:avLst/>
          </a:prstGeom>
        </p:spPr>
      </p:pic>
    </p:spTree>
    <p:extLst>
      <p:ext uri="{BB962C8B-B14F-4D97-AF65-F5344CB8AC3E}">
        <p14:creationId xmlns:p14="http://schemas.microsoft.com/office/powerpoint/2010/main" val="23397938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4895003" y="153153"/>
            <a:ext cx="4451773" cy="1174991"/>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dirty="0">
                <a:solidFill>
                  <a:schemeClr val="accent1">
                    <a:lumMod val="60000"/>
                    <a:lumOff val="40000"/>
                  </a:schemeClr>
                </a:solidFill>
              </a:rPr>
              <a:t>Technical architecture</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pic>
        <p:nvPicPr>
          <p:cNvPr id="7" name="Content Placeholder 6" descr="Diagram&#10;&#10;Description automatically generated">
            <a:extLst>
              <a:ext uri="{FF2B5EF4-FFF2-40B4-BE49-F238E27FC236}">
                <a16:creationId xmlns:a16="http://schemas.microsoft.com/office/drawing/2014/main" id="{E693AAC9-28DE-4DE4-8560-B7C8D11C32CB}"/>
              </a:ext>
            </a:extLst>
          </p:cNvPr>
          <p:cNvPicPr>
            <a:picLocks noGrp="1" noChangeAspect="1"/>
          </p:cNvPicPr>
          <p:nvPr>
            <p:ph idx="1"/>
          </p:nvPr>
        </p:nvPicPr>
        <p:blipFill>
          <a:blip r:embed="rId4"/>
          <a:stretch>
            <a:fillRect/>
          </a:stretch>
        </p:blipFill>
        <p:spPr>
          <a:xfrm>
            <a:off x="3324224" y="2047874"/>
            <a:ext cx="7934325" cy="3800475"/>
          </a:xfrm>
        </p:spPr>
      </p:pic>
    </p:spTree>
    <p:extLst>
      <p:ext uri="{BB962C8B-B14F-4D97-AF65-F5344CB8AC3E}">
        <p14:creationId xmlns:p14="http://schemas.microsoft.com/office/powerpoint/2010/main" val="2770245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4895003" y="153153"/>
            <a:ext cx="4451773" cy="1174991"/>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dirty="0">
                <a:solidFill>
                  <a:schemeClr val="bg1"/>
                </a:solidFill>
              </a:rPr>
              <a:t>DATA EXPLORATION</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graphicFrame>
        <p:nvGraphicFramePr>
          <p:cNvPr id="10" name="Table 10">
            <a:extLst>
              <a:ext uri="{FF2B5EF4-FFF2-40B4-BE49-F238E27FC236}">
                <a16:creationId xmlns:a16="http://schemas.microsoft.com/office/drawing/2014/main" id="{0D711A0E-3DC9-4A5F-A470-2CACCA6A72E4}"/>
              </a:ext>
            </a:extLst>
          </p:cNvPr>
          <p:cNvGraphicFramePr>
            <a:graphicFrameLocks noGrp="1"/>
          </p:cNvGraphicFramePr>
          <p:nvPr>
            <p:ph idx="1"/>
            <p:extLst>
              <p:ext uri="{D42A27DB-BD31-4B8C-83A1-F6EECF244321}">
                <p14:modId xmlns:p14="http://schemas.microsoft.com/office/powerpoint/2010/main" val="4036382568"/>
              </p:ext>
            </p:extLst>
          </p:nvPr>
        </p:nvGraphicFramePr>
        <p:xfrm>
          <a:off x="2405849" y="1491449"/>
          <a:ext cx="9161755" cy="5213398"/>
        </p:xfrm>
        <a:graphic>
          <a:graphicData uri="http://schemas.openxmlformats.org/drawingml/2006/table">
            <a:tbl>
              <a:tblPr firstRow="1" bandRow="1">
                <a:tableStyleId>{5C22544A-7EE6-4342-B048-85BDC9FD1C3A}</a:tableStyleId>
              </a:tblPr>
              <a:tblGrid>
                <a:gridCol w="4573864">
                  <a:extLst>
                    <a:ext uri="{9D8B030D-6E8A-4147-A177-3AD203B41FA5}">
                      <a16:colId xmlns:a16="http://schemas.microsoft.com/office/drawing/2014/main" val="4033576758"/>
                    </a:ext>
                  </a:extLst>
                </a:gridCol>
                <a:gridCol w="4587891">
                  <a:extLst>
                    <a:ext uri="{9D8B030D-6E8A-4147-A177-3AD203B41FA5}">
                      <a16:colId xmlns:a16="http://schemas.microsoft.com/office/drawing/2014/main" val="3794274732"/>
                    </a:ext>
                  </a:extLst>
                </a:gridCol>
              </a:tblGrid>
              <a:tr h="2606699">
                <a:tc>
                  <a:txBody>
                    <a:bodyPr/>
                    <a:lstStyle/>
                    <a:p>
                      <a:endParaRPr lang="en-US" dirty="0"/>
                    </a:p>
                    <a:p>
                      <a:endParaRPr lang="en-IN" dirty="0"/>
                    </a:p>
                    <a:p>
                      <a:endParaRPr lang="en-IN" dirty="0"/>
                    </a:p>
                    <a:p>
                      <a:endParaRPr lang="en-IN" dirty="0"/>
                    </a:p>
                    <a:p>
                      <a:endParaRPr lang="en-IN" dirty="0"/>
                    </a:p>
                    <a:p>
                      <a:endParaRPr lang="en-IN" dirty="0"/>
                    </a:p>
                    <a:p>
                      <a:endParaRPr lang="en-IN" dirty="0"/>
                    </a:p>
                    <a:p>
                      <a:r>
                        <a:rPr lang="en-IN" dirty="0"/>
                        <a:t>                      </a:t>
                      </a:r>
                      <a:r>
                        <a:rPr lang="en-IN" sz="1400" dirty="0"/>
                        <a:t>HDI vs Country</a:t>
                      </a:r>
                    </a:p>
                    <a:p>
                      <a:endParaRPr lang="en-IN" dirty="0"/>
                    </a:p>
                  </a:txBody>
                  <a:tcPr/>
                </a:tc>
                <a:tc>
                  <a:txBody>
                    <a:bodyPr/>
                    <a:lstStyle/>
                    <a:p>
                      <a:endParaRPr lang="en-US" dirty="0"/>
                    </a:p>
                    <a:p>
                      <a:endParaRPr lang="en-IN" dirty="0"/>
                    </a:p>
                    <a:p>
                      <a:endParaRPr lang="en-IN" dirty="0"/>
                    </a:p>
                    <a:p>
                      <a:endParaRPr lang="en-IN" dirty="0"/>
                    </a:p>
                    <a:p>
                      <a:endParaRPr lang="en-IN" dirty="0"/>
                    </a:p>
                    <a:p>
                      <a:endParaRPr lang="en-IN" dirty="0"/>
                    </a:p>
                    <a:p>
                      <a:endParaRPr lang="en-IN" dirty="0"/>
                    </a:p>
                    <a:p>
                      <a:r>
                        <a:rPr lang="en-IN" sz="1800" dirty="0"/>
                        <a:t>                 </a:t>
                      </a:r>
                      <a:r>
                        <a:rPr lang="en-IN" sz="1400" dirty="0"/>
                        <a:t>HDI vs Mean years of schooling</a:t>
                      </a:r>
                    </a:p>
                  </a:txBody>
                  <a:tcPr/>
                </a:tc>
                <a:extLst>
                  <a:ext uri="{0D108BD9-81ED-4DB2-BD59-A6C34878D82A}">
                    <a16:rowId xmlns:a16="http://schemas.microsoft.com/office/drawing/2014/main" val="4007135444"/>
                  </a:ext>
                </a:extLst>
              </a:tr>
              <a:tr h="2606699">
                <a:tc>
                  <a:txBody>
                    <a:bodyPr/>
                    <a:lstStyle/>
                    <a:p>
                      <a:endParaRPr lang="en-US" dirty="0"/>
                    </a:p>
                    <a:p>
                      <a:endParaRPr lang="en-IN" dirty="0"/>
                    </a:p>
                    <a:p>
                      <a:endParaRPr lang="en-IN" dirty="0"/>
                    </a:p>
                    <a:p>
                      <a:endParaRPr lang="en-IN" dirty="0"/>
                    </a:p>
                    <a:p>
                      <a:endParaRPr lang="en-IN" dirty="0"/>
                    </a:p>
                    <a:p>
                      <a:endParaRPr lang="en-IN" dirty="0"/>
                    </a:p>
                    <a:p>
                      <a:endParaRPr lang="en-IN" dirty="0"/>
                    </a:p>
                    <a:p>
                      <a:r>
                        <a:rPr lang="en-IN" sz="1400" dirty="0"/>
                        <a:t>                    </a:t>
                      </a:r>
                    </a:p>
                    <a:p>
                      <a:r>
                        <a:rPr lang="en-IN" sz="1400" dirty="0"/>
                        <a:t>                          HDI vs Life expectancy</a:t>
                      </a:r>
                    </a:p>
                  </a:txBody>
                  <a:tcPr/>
                </a:tc>
                <a:tc>
                  <a:txBody>
                    <a:bodyPr/>
                    <a:lstStyle/>
                    <a:p>
                      <a:endParaRPr lang="en-US" dirty="0"/>
                    </a:p>
                    <a:p>
                      <a:endParaRPr lang="en-IN" dirty="0"/>
                    </a:p>
                    <a:p>
                      <a:endParaRPr lang="en-IN" dirty="0"/>
                    </a:p>
                    <a:p>
                      <a:endParaRPr lang="en-IN" dirty="0"/>
                    </a:p>
                    <a:p>
                      <a:endParaRPr lang="en-IN" dirty="0"/>
                    </a:p>
                    <a:p>
                      <a:endParaRPr lang="en-IN" dirty="0"/>
                    </a:p>
                    <a:p>
                      <a:endParaRPr lang="en-IN" dirty="0"/>
                    </a:p>
                    <a:p>
                      <a:endParaRPr lang="en-IN" dirty="0"/>
                    </a:p>
                    <a:p>
                      <a:r>
                        <a:rPr lang="en-IN" sz="1400" dirty="0"/>
                        <a:t>                                HDI vs GNI per capita</a:t>
                      </a:r>
                    </a:p>
                  </a:txBody>
                  <a:tcPr/>
                </a:tc>
                <a:extLst>
                  <a:ext uri="{0D108BD9-81ED-4DB2-BD59-A6C34878D82A}">
                    <a16:rowId xmlns:a16="http://schemas.microsoft.com/office/drawing/2014/main" val="3910221872"/>
                  </a:ext>
                </a:extLst>
              </a:tr>
            </a:tbl>
          </a:graphicData>
        </a:graphic>
      </p:graphicFrame>
      <p:pic>
        <p:nvPicPr>
          <p:cNvPr id="12" name="Picture 11" descr="Chart, scatter chart&#10;&#10;Description automatically generated">
            <a:extLst>
              <a:ext uri="{FF2B5EF4-FFF2-40B4-BE49-F238E27FC236}">
                <a16:creationId xmlns:a16="http://schemas.microsoft.com/office/drawing/2014/main" id="{29A5B8A1-A2AF-40E1-AB92-4A97548FAE12}"/>
              </a:ext>
            </a:extLst>
          </p:cNvPr>
          <p:cNvPicPr>
            <a:picLocks noChangeAspect="1"/>
          </p:cNvPicPr>
          <p:nvPr/>
        </p:nvPicPr>
        <p:blipFill>
          <a:blip r:embed="rId4"/>
          <a:stretch>
            <a:fillRect/>
          </a:stretch>
        </p:blipFill>
        <p:spPr>
          <a:xfrm>
            <a:off x="2554224" y="1618833"/>
            <a:ext cx="4073508" cy="1859883"/>
          </a:xfrm>
          <a:prstGeom prst="rect">
            <a:avLst/>
          </a:prstGeom>
        </p:spPr>
      </p:pic>
      <p:pic>
        <p:nvPicPr>
          <p:cNvPr id="14" name="Picture 13" descr="Chart, scatter chart&#10;&#10;Description automatically generated">
            <a:extLst>
              <a:ext uri="{FF2B5EF4-FFF2-40B4-BE49-F238E27FC236}">
                <a16:creationId xmlns:a16="http://schemas.microsoft.com/office/drawing/2014/main" id="{B9C56DB3-77F3-4B47-889B-93D1B5B44D5F}"/>
              </a:ext>
            </a:extLst>
          </p:cNvPr>
          <p:cNvPicPr>
            <a:picLocks noChangeAspect="1"/>
          </p:cNvPicPr>
          <p:nvPr/>
        </p:nvPicPr>
        <p:blipFill>
          <a:blip r:embed="rId5"/>
          <a:stretch>
            <a:fillRect/>
          </a:stretch>
        </p:blipFill>
        <p:spPr>
          <a:xfrm>
            <a:off x="7475996" y="1594647"/>
            <a:ext cx="3599069" cy="1859883"/>
          </a:xfrm>
          <a:prstGeom prst="rect">
            <a:avLst/>
          </a:prstGeom>
        </p:spPr>
      </p:pic>
      <p:pic>
        <p:nvPicPr>
          <p:cNvPr id="16" name="Picture 15" descr="Chart, scatter chart&#10;&#10;Description automatically generated">
            <a:extLst>
              <a:ext uri="{FF2B5EF4-FFF2-40B4-BE49-F238E27FC236}">
                <a16:creationId xmlns:a16="http://schemas.microsoft.com/office/drawing/2014/main" id="{0E8049F2-5B33-4BFC-BE9D-DCD4975317B4}"/>
              </a:ext>
            </a:extLst>
          </p:cNvPr>
          <p:cNvPicPr>
            <a:picLocks noChangeAspect="1"/>
          </p:cNvPicPr>
          <p:nvPr/>
        </p:nvPicPr>
        <p:blipFill>
          <a:blip r:embed="rId6"/>
          <a:stretch>
            <a:fillRect/>
          </a:stretch>
        </p:blipFill>
        <p:spPr>
          <a:xfrm>
            <a:off x="3027697" y="4177024"/>
            <a:ext cx="2971185" cy="2089018"/>
          </a:xfrm>
          <a:prstGeom prst="rect">
            <a:avLst/>
          </a:prstGeom>
        </p:spPr>
      </p:pic>
      <p:pic>
        <p:nvPicPr>
          <p:cNvPr id="18" name="Picture 17" descr="Chart, scatter chart&#10;&#10;Description automatically generated">
            <a:extLst>
              <a:ext uri="{FF2B5EF4-FFF2-40B4-BE49-F238E27FC236}">
                <a16:creationId xmlns:a16="http://schemas.microsoft.com/office/drawing/2014/main" id="{E6014945-E08E-447B-B60E-17E7F38B72BB}"/>
              </a:ext>
            </a:extLst>
          </p:cNvPr>
          <p:cNvPicPr>
            <a:picLocks noChangeAspect="1"/>
          </p:cNvPicPr>
          <p:nvPr/>
        </p:nvPicPr>
        <p:blipFill>
          <a:blip r:embed="rId7"/>
          <a:stretch>
            <a:fillRect/>
          </a:stretch>
        </p:blipFill>
        <p:spPr>
          <a:xfrm>
            <a:off x="7883944" y="4137074"/>
            <a:ext cx="2783171" cy="2098692"/>
          </a:xfrm>
          <a:prstGeom prst="rect">
            <a:avLst/>
          </a:prstGeom>
        </p:spPr>
      </p:pic>
    </p:spTree>
    <p:extLst>
      <p:ext uri="{BB962C8B-B14F-4D97-AF65-F5344CB8AC3E}">
        <p14:creationId xmlns:p14="http://schemas.microsoft.com/office/powerpoint/2010/main" val="3738169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4261701" y="138711"/>
            <a:ext cx="6193207" cy="1174991"/>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dirty="0" err="1">
                <a:solidFill>
                  <a:schemeClr val="accent1">
                    <a:lumMod val="60000"/>
                    <a:lumOff val="40000"/>
                  </a:schemeClr>
                </a:solidFill>
              </a:rPr>
              <a:t>DATa</a:t>
            </a:r>
            <a:r>
              <a:rPr lang="en-US" dirty="0">
                <a:solidFill>
                  <a:schemeClr val="accent1">
                    <a:lumMod val="60000"/>
                    <a:lumOff val="40000"/>
                  </a:schemeClr>
                </a:solidFill>
              </a:rPr>
              <a:t> visualization </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sp>
        <p:nvSpPr>
          <p:cNvPr id="5" name="Content Placeholder 4">
            <a:extLst>
              <a:ext uri="{FF2B5EF4-FFF2-40B4-BE49-F238E27FC236}">
                <a16:creationId xmlns:a16="http://schemas.microsoft.com/office/drawing/2014/main" id="{41F5B4D9-377E-42E7-9480-A8AB6DC0D4D3}"/>
              </a:ext>
            </a:extLst>
          </p:cNvPr>
          <p:cNvSpPr>
            <a:spLocks noGrp="1"/>
          </p:cNvSpPr>
          <p:nvPr>
            <p:ph idx="1"/>
          </p:nvPr>
        </p:nvSpPr>
        <p:spPr>
          <a:xfrm>
            <a:off x="2104010" y="1501702"/>
            <a:ext cx="9878440" cy="3101983"/>
          </a:xfrm>
        </p:spPr>
        <p:txBody>
          <a:bodyPr>
            <a:normAutofit/>
          </a:bodyPr>
          <a:lstStyle/>
          <a:p>
            <a:pPr lvl="1">
              <a:buFont typeface="Wingdings" panose="05000000000000000000" pitchFamily="2" charset="2"/>
              <a:buChar char="§"/>
            </a:pPr>
            <a:r>
              <a:rPr lang="en-US" sz="2000" dirty="0">
                <a:solidFill>
                  <a:schemeClr val="bg1">
                    <a:lumMod val="95000"/>
                  </a:schemeClr>
                </a:solidFill>
              </a:rPr>
              <a:t>We considered few attributes among 82 by visualizing the data and building the correlation matrix which is used to summarize the data and demonstrate the linear relationship between the attributes.</a:t>
            </a:r>
          </a:p>
          <a:p>
            <a:pPr marL="228600" lvl="1" indent="0">
              <a:buNone/>
            </a:pPr>
            <a:endParaRPr lang="en-IN" sz="2000" dirty="0">
              <a:solidFill>
                <a:schemeClr val="bg1">
                  <a:lumMod val="95000"/>
                </a:schemeClr>
              </a:solidFill>
            </a:endParaRPr>
          </a:p>
        </p:txBody>
      </p:sp>
      <p:pic>
        <p:nvPicPr>
          <p:cNvPr id="15" name="Picture 14" descr="Chart, histogram&#10;&#10;Description automatically generated">
            <a:extLst>
              <a:ext uri="{FF2B5EF4-FFF2-40B4-BE49-F238E27FC236}">
                <a16:creationId xmlns:a16="http://schemas.microsoft.com/office/drawing/2014/main" id="{AB2DD40F-7DDE-48FF-ABC1-F5054BE14B8E}"/>
              </a:ext>
            </a:extLst>
          </p:cNvPr>
          <p:cNvPicPr>
            <a:picLocks noChangeAspect="1"/>
          </p:cNvPicPr>
          <p:nvPr/>
        </p:nvPicPr>
        <p:blipFill>
          <a:blip r:embed="rId4"/>
          <a:stretch>
            <a:fillRect/>
          </a:stretch>
        </p:blipFill>
        <p:spPr>
          <a:xfrm>
            <a:off x="2487804" y="3052693"/>
            <a:ext cx="4111308" cy="2865974"/>
          </a:xfrm>
          <a:prstGeom prst="rect">
            <a:avLst/>
          </a:prstGeom>
        </p:spPr>
      </p:pic>
      <p:pic>
        <p:nvPicPr>
          <p:cNvPr id="19" name="Picture 18" descr="Chart&#10;&#10;Description automatically generated">
            <a:extLst>
              <a:ext uri="{FF2B5EF4-FFF2-40B4-BE49-F238E27FC236}">
                <a16:creationId xmlns:a16="http://schemas.microsoft.com/office/drawing/2014/main" id="{30CBAB97-8F73-4EC3-A50B-B069CC21CB07}"/>
              </a:ext>
            </a:extLst>
          </p:cNvPr>
          <p:cNvPicPr>
            <a:picLocks noChangeAspect="1"/>
          </p:cNvPicPr>
          <p:nvPr/>
        </p:nvPicPr>
        <p:blipFill>
          <a:blip r:embed="rId5"/>
          <a:stretch>
            <a:fillRect/>
          </a:stretch>
        </p:blipFill>
        <p:spPr>
          <a:xfrm>
            <a:off x="7358305" y="2663640"/>
            <a:ext cx="4376992" cy="3441737"/>
          </a:xfrm>
          <a:prstGeom prst="rect">
            <a:avLst/>
          </a:prstGeom>
        </p:spPr>
      </p:pic>
    </p:spTree>
    <p:extLst>
      <p:ext uri="{BB962C8B-B14F-4D97-AF65-F5344CB8AC3E}">
        <p14:creationId xmlns:p14="http://schemas.microsoft.com/office/powerpoint/2010/main" val="2470712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0220-677A-411B-B416-94321A555329}"/>
              </a:ext>
            </a:extLst>
          </p:cNvPr>
          <p:cNvSpPr>
            <a:spLocks noGrp="1"/>
          </p:cNvSpPr>
          <p:nvPr>
            <p:ph type="title"/>
          </p:nvPr>
        </p:nvSpPr>
        <p:spPr>
          <a:xfrm>
            <a:off x="6022467" y="215296"/>
            <a:ext cx="4451773" cy="1174991"/>
          </a:xfrm>
          <a:noFill/>
          <a:ln w="31750" cap="sq">
            <a:solidFill>
              <a:schemeClr val="bg1"/>
            </a:solidFill>
            <a:miter lim="800000"/>
          </a:ln>
          <a:effectLst>
            <a:glow rad="152400">
              <a:schemeClr val="bg1">
                <a:alpha val="13000"/>
              </a:schemeClr>
            </a:glow>
          </a:effectLst>
        </p:spPr>
        <p:txBody>
          <a:bodyPr vert="horz" wrap="square" lIns="182880" tIns="182880" rIns="182880" bIns="182880" rtlCol="0" anchor="ctr">
            <a:normAutofit/>
          </a:bodyPr>
          <a:lstStyle/>
          <a:p>
            <a:r>
              <a:rPr lang="en-US" dirty="0">
                <a:solidFill>
                  <a:schemeClr val="accent1">
                    <a:lumMod val="60000"/>
                    <a:lumOff val="40000"/>
                  </a:schemeClr>
                </a:solidFill>
              </a:rPr>
              <a:t>Algorithm</a:t>
            </a:r>
          </a:p>
        </p:txBody>
      </p:sp>
      <p:pic>
        <p:nvPicPr>
          <p:cNvPr id="4" name="Picture 3" descr="Hand with pen pointing at financial numbers">
            <a:extLst>
              <a:ext uri="{FF2B5EF4-FFF2-40B4-BE49-F238E27FC236}">
                <a16:creationId xmlns:a16="http://schemas.microsoft.com/office/drawing/2014/main" id="{AB2E0BE0-B684-4228-A4DF-58C8CAFFDF4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1"/>
          <a:stretch/>
        </p:blipFill>
        <p:spPr>
          <a:xfrm>
            <a:off x="21" y="10"/>
            <a:ext cx="2103988" cy="6857990"/>
          </a:xfrm>
          <a:prstGeom prst="rect">
            <a:avLst/>
          </a:prstGeom>
        </p:spPr>
      </p:pic>
      <p:sp>
        <p:nvSpPr>
          <p:cNvPr id="5" name="Content Placeholder 4">
            <a:extLst>
              <a:ext uri="{FF2B5EF4-FFF2-40B4-BE49-F238E27FC236}">
                <a16:creationId xmlns:a16="http://schemas.microsoft.com/office/drawing/2014/main" id="{41F5B4D9-377E-42E7-9480-A8AB6DC0D4D3}"/>
              </a:ext>
            </a:extLst>
          </p:cNvPr>
          <p:cNvSpPr>
            <a:spLocks noGrp="1"/>
          </p:cNvSpPr>
          <p:nvPr>
            <p:ph idx="1"/>
          </p:nvPr>
        </p:nvSpPr>
        <p:spPr>
          <a:xfrm>
            <a:off x="2867490" y="1735966"/>
            <a:ext cx="8345007" cy="4620446"/>
          </a:xfrm>
        </p:spPr>
        <p:txBody>
          <a:bodyPr>
            <a:normAutofit/>
          </a:bodyPr>
          <a:lstStyle/>
          <a:p>
            <a:pPr marL="228600" lvl="1" indent="0">
              <a:buNone/>
            </a:pPr>
            <a:r>
              <a:rPr lang="en-US" sz="2800" b="1" dirty="0">
                <a:solidFill>
                  <a:schemeClr val="bg1">
                    <a:lumMod val="95000"/>
                  </a:schemeClr>
                </a:solidFill>
              </a:rPr>
              <a:t>Linear regression : </a:t>
            </a:r>
          </a:p>
          <a:p>
            <a:pPr marL="228600" lvl="1" indent="0">
              <a:buNone/>
            </a:pPr>
            <a:r>
              <a:rPr lang="en-US" sz="1800" b="1" i="0" dirty="0">
                <a:solidFill>
                  <a:schemeClr val="accent3">
                    <a:lumMod val="20000"/>
                    <a:lumOff val="80000"/>
                  </a:schemeClr>
                </a:solidFill>
                <a:effectLst/>
                <a:latin typeface="Calibri" panose="020F0502020204030204" pitchFamily="34" charset="0"/>
                <a:cs typeface="Calibri" panose="020F0502020204030204" pitchFamily="34" charset="0"/>
              </a:rPr>
              <a:t>Linear Regression</a:t>
            </a:r>
            <a:r>
              <a:rPr lang="en-US" sz="1800" b="0" i="0" dirty="0">
                <a:solidFill>
                  <a:schemeClr val="accent3">
                    <a:lumMod val="20000"/>
                    <a:lumOff val="80000"/>
                  </a:schemeClr>
                </a:solidFill>
                <a:effectLst/>
                <a:latin typeface="Calibri" panose="020F0502020204030204" pitchFamily="34" charset="0"/>
                <a:cs typeface="Calibri" panose="020F0502020204030204" pitchFamily="34" charset="0"/>
              </a:rPr>
              <a:t> is a machine learning algorithm based on </a:t>
            </a:r>
            <a:r>
              <a:rPr lang="en-US" sz="1800" b="1" i="0" dirty="0">
                <a:solidFill>
                  <a:schemeClr val="accent3">
                    <a:lumMod val="20000"/>
                    <a:lumOff val="80000"/>
                  </a:schemeClr>
                </a:solidFill>
                <a:effectLst/>
                <a:latin typeface="Calibri" panose="020F0502020204030204" pitchFamily="34" charset="0"/>
                <a:cs typeface="Calibri" panose="020F0502020204030204" pitchFamily="34" charset="0"/>
              </a:rPr>
              <a:t>supervised learning</a:t>
            </a:r>
            <a:r>
              <a:rPr lang="en-US" sz="1800" b="0" i="0" dirty="0">
                <a:solidFill>
                  <a:schemeClr val="accent3">
                    <a:lumMod val="20000"/>
                    <a:lumOff val="80000"/>
                  </a:schemeClr>
                </a:solidFill>
                <a:effectLst/>
                <a:latin typeface="Calibri" panose="020F0502020204030204" pitchFamily="34" charset="0"/>
                <a:cs typeface="Calibri" panose="020F0502020204030204" pitchFamily="34" charset="0"/>
              </a:rPr>
              <a:t>. It performs a </a:t>
            </a:r>
            <a:r>
              <a:rPr lang="en-US" sz="1800" b="1" i="0" dirty="0">
                <a:solidFill>
                  <a:schemeClr val="accent3">
                    <a:lumMod val="20000"/>
                    <a:lumOff val="80000"/>
                  </a:schemeClr>
                </a:solidFill>
                <a:effectLst/>
                <a:latin typeface="Calibri" panose="020F0502020204030204" pitchFamily="34" charset="0"/>
                <a:cs typeface="Calibri" panose="020F0502020204030204" pitchFamily="34" charset="0"/>
              </a:rPr>
              <a:t>regression task</a:t>
            </a:r>
            <a:r>
              <a:rPr lang="en-US" sz="1800" b="0" i="0" dirty="0">
                <a:solidFill>
                  <a:schemeClr val="accent3">
                    <a:lumMod val="20000"/>
                    <a:lumOff val="80000"/>
                  </a:schemeClr>
                </a:solidFill>
                <a:effectLst/>
                <a:latin typeface="Calibri" panose="020F0502020204030204" pitchFamily="34" charset="0"/>
                <a:cs typeface="Calibri" panose="020F0502020204030204" pitchFamily="34" charset="0"/>
              </a:rPr>
              <a:t>. Regression models a target prediction value based on independent variables. It is mostly used for finding out the relationship between variables and forecasting</a:t>
            </a:r>
            <a:r>
              <a:rPr lang="en-US" sz="1800" b="0" i="0" dirty="0">
                <a:solidFill>
                  <a:srgbClr val="273239"/>
                </a:solidFill>
                <a:effectLst/>
                <a:latin typeface="Calibri" panose="020F0502020204030204" pitchFamily="34" charset="0"/>
                <a:cs typeface="Calibri" panose="020F0502020204030204" pitchFamily="34" charset="0"/>
              </a:rPr>
              <a:t>.</a:t>
            </a:r>
          </a:p>
          <a:p>
            <a:pPr marL="228600" lvl="1" indent="0">
              <a:buNone/>
            </a:pPr>
            <a:r>
              <a:rPr lang="en-US" sz="2800" b="1" dirty="0">
                <a:solidFill>
                  <a:schemeClr val="bg1"/>
                </a:solidFill>
                <a:latin typeface="Calibri" panose="020F0502020204030204" pitchFamily="34" charset="0"/>
                <a:cs typeface="Calibri" panose="020F0502020204030204" pitchFamily="34" charset="0"/>
              </a:rPr>
              <a:t>Why linear regression?</a:t>
            </a:r>
          </a:p>
          <a:p>
            <a:pPr marL="228600" lvl="1" indent="0">
              <a:buNone/>
            </a:pPr>
            <a:r>
              <a:rPr lang="en-US" sz="1800" dirty="0">
                <a:solidFill>
                  <a:schemeClr val="accent3">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rPr>
              <a:t>In this problem the HDI is based on the four main dimensions. Therefore Human development index will depend on Life expectancy, Mean years of schooling, Gross National Income (GNI) per Capita, Internet users. Increasing and decreasing of mentioned four dimensions are continuously cause for the value of the Human Development Index. Therefore we have to use Linear Regression algorithm to go through this</a:t>
            </a:r>
            <a:r>
              <a:rPr lang="en-US" sz="1800" dirty="0">
                <a:solidFill>
                  <a:schemeClr val="accent3">
                    <a:lumMod val="20000"/>
                    <a:lumOff val="80000"/>
                  </a:schemeClr>
                </a:solidFill>
                <a:latin typeface="Calibri" panose="020F0502020204030204" pitchFamily="34" charset="0"/>
                <a:ea typeface="Calibri" panose="020F0502020204030204" pitchFamily="34" charset="0"/>
                <a:cs typeface="Times New Roman" panose="02020603050405020304" pitchFamily="18"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28600" lvl="1" indent="0">
              <a:buNone/>
            </a:pPr>
            <a:endParaRPr lang="en-IN" sz="1800" dirty="0">
              <a:solidFill>
                <a:schemeClr val="bg1">
                  <a:lumMod val="9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09229745"/>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F4D5ADA-BB6C-46F4-9A97-3A3D44A9A8A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28223DC-4748-4F7F-8D8D-E4EA5A6C1882}">
  <ds:schemaRefs>
    <ds:schemaRef ds:uri="http://schemas.microsoft.com/sharepoint/v3/contenttype/forms"/>
  </ds:schemaRefs>
</ds:datastoreItem>
</file>

<file path=customXml/itemProps3.xml><?xml version="1.0" encoding="utf-8"?>
<ds:datastoreItem xmlns:ds="http://schemas.openxmlformats.org/officeDocument/2006/customXml" ds:itemID="{1612D154-BCA4-47A9-881C-4EFB9658D8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Financial design</Template>
  <TotalTime>344</TotalTime>
  <Words>970</Words>
  <Application>Microsoft Office PowerPoint</Application>
  <PresentationFormat>Widescreen</PresentationFormat>
  <Paragraphs>106</Paragraphs>
  <Slides>18</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Calibri</vt:lpstr>
      <vt:lpstr>Courier New</vt:lpstr>
      <vt:lpstr>Gill Sans MT</vt:lpstr>
      <vt:lpstr>Montserrat</vt:lpstr>
      <vt:lpstr>Open Sans</vt:lpstr>
      <vt:lpstr>Roboto</vt:lpstr>
      <vt:lpstr>Wingdings</vt:lpstr>
      <vt:lpstr>Parcel</vt:lpstr>
      <vt:lpstr>Human  development index using ibm Watson studio         presented by:                  (Batch no: 0014)   18uk1a05d6 - jakkoju shruthi 18uk1a0590 - Muzaffar Hussain khan 18uk1a05e6 - kokkirala akshitha 18uk1a05a4 - rudroju sathish </vt:lpstr>
      <vt:lpstr>OUTLINE </vt:lpstr>
      <vt:lpstr>introduction</vt:lpstr>
      <vt:lpstr>objective</vt:lpstr>
      <vt:lpstr>DATA</vt:lpstr>
      <vt:lpstr>Technical architecture</vt:lpstr>
      <vt:lpstr>DATA EXPLORATION</vt:lpstr>
      <vt:lpstr>DATa visualization </vt:lpstr>
      <vt:lpstr>Algorithm</vt:lpstr>
      <vt:lpstr>Data preprocessing encoding the categorical data</vt:lpstr>
      <vt:lpstr>MODEL BUILDING</vt:lpstr>
      <vt:lpstr>Building flask web application</vt:lpstr>
      <vt:lpstr>Predicting the results</vt:lpstr>
      <vt:lpstr>Predicting the results</vt:lpstr>
      <vt:lpstr>Final output</vt:lpstr>
      <vt:lpstr>Deploying the model on ibm</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development index presented by: team no: 0014 18uk1a05d6 - j.shruthi 18uk1a0590 – Muzaffar Hussain khan 18uk1a05e2 – k.akshitha 18uk1a0 </dc:title>
  <dc:creator>shruthi jakkoju</dc:creator>
  <cp:lastModifiedBy>shruthi jakkoju</cp:lastModifiedBy>
  <cp:revision>10</cp:revision>
  <dcterms:created xsi:type="dcterms:W3CDTF">2021-11-07T06:41:49Z</dcterms:created>
  <dcterms:modified xsi:type="dcterms:W3CDTF">2021-11-11T10:24:44Z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